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7"/>
  </p:notesMasterIdLst>
  <p:sldIdLst>
    <p:sldId id="283" r:id="rId4"/>
    <p:sldId id="284" r:id="rId5"/>
    <p:sldId id="313" r:id="rId6"/>
    <p:sldId id="318" r:id="rId8"/>
    <p:sldId id="266" r:id="rId9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58" userDrawn="1">
          <p15:clr>
            <a:srgbClr val="A4A3A4"/>
          </p15:clr>
        </p15:guide>
        <p15:guide id="2" pos="39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A2A6C"/>
    <a:srgbClr val="44546A"/>
    <a:srgbClr val="ED7D31"/>
    <a:srgbClr val="EC6C45"/>
    <a:srgbClr val="AF3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8477" autoAdjust="0"/>
  </p:normalViewPr>
  <p:slideViewPr>
    <p:cSldViewPr snapToGrid="0" showGuides="1">
      <p:cViewPr varScale="1">
        <p:scale>
          <a:sx n="89" d="100"/>
          <a:sy n="89" d="100"/>
        </p:scale>
        <p:origin x="-1380" y="-96"/>
      </p:cViewPr>
      <p:guideLst>
        <p:guide orient="horz" pos="2058"/>
        <p:guide pos="39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3" Type="http://schemas.openxmlformats.org/officeDocument/2006/relationships/tags" Target="tags/tag2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C8C0F1-C9F6-4EC6-9D23-112A931D2F7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886BA-A652-453B-A47D-AEA5354F9E9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886BA-A652-453B-A47D-AEA5354F9E9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2691476" y="6739570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http://www.1ppt.com/xiazai/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8.xml"/><Relationship Id="rId2" Type="http://schemas.openxmlformats.org/officeDocument/2006/relationships/image" Target="../media/image4.jpeg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 cstate="screen"/>
          <a:srcRect t="-11722"/>
          <a:stretch>
            <a:fillRect/>
          </a:stretch>
        </p:blipFill>
        <p:spPr>
          <a:xfrm>
            <a:off x="7210419" y="-769582"/>
            <a:ext cx="6533533" cy="7627500"/>
          </a:xfrm>
          <a:prstGeom prst="parallelogram">
            <a:avLst>
              <a:gd name="adj" fmla="val 53039"/>
            </a:avLst>
          </a:prstGeom>
        </p:spPr>
      </p:pic>
      <p:sp>
        <p:nvSpPr>
          <p:cNvPr id="38" name="任意多边形: 形状 37"/>
          <p:cNvSpPr/>
          <p:nvPr/>
        </p:nvSpPr>
        <p:spPr>
          <a:xfrm flipH="1">
            <a:off x="10285416" y="4521106"/>
            <a:ext cx="2347859" cy="2336800"/>
          </a:xfrm>
          <a:custGeom>
            <a:avLst/>
            <a:gdLst>
              <a:gd name="connsiteX0" fmla="*/ 1494440 w 2574608"/>
              <a:gd name="connsiteY0" fmla="*/ 0 h 2896510"/>
              <a:gd name="connsiteX1" fmla="*/ 0 w 2574608"/>
              <a:gd name="connsiteY1" fmla="*/ 2896510 h 2896510"/>
              <a:gd name="connsiteX2" fmla="*/ 2574608 w 2574608"/>
              <a:gd name="connsiteY2" fmla="*/ 2896510 h 2896510"/>
              <a:gd name="connsiteX3" fmla="*/ 1369060 w 2574608"/>
              <a:gd name="connsiteY3" fmla="*/ 243012 h 2896510"/>
              <a:gd name="connsiteX0-1" fmla="*/ 1494440 w 2574608"/>
              <a:gd name="connsiteY0-2" fmla="*/ 0 h 2896510"/>
              <a:gd name="connsiteX1-3" fmla="*/ 0 w 2574608"/>
              <a:gd name="connsiteY1-4" fmla="*/ 2896510 h 2896510"/>
              <a:gd name="connsiteX2-5" fmla="*/ 2574608 w 2574608"/>
              <a:gd name="connsiteY2-6" fmla="*/ 2896510 h 2896510"/>
              <a:gd name="connsiteX3-7" fmla="*/ 1324610 w 2574608"/>
              <a:gd name="connsiteY3-8" fmla="*/ 334029 h 2896510"/>
              <a:gd name="connsiteX4" fmla="*/ 1494440 w 2574608"/>
              <a:gd name="connsiteY4" fmla="*/ 0 h 2896510"/>
              <a:gd name="connsiteX0-9" fmla="*/ 1350513 w 2600511"/>
              <a:gd name="connsiteY0-10" fmla="*/ 0 h 2562481"/>
              <a:gd name="connsiteX1-11" fmla="*/ 25903 w 2600511"/>
              <a:gd name="connsiteY1-12" fmla="*/ 2562481 h 2562481"/>
              <a:gd name="connsiteX2-13" fmla="*/ 2600511 w 2600511"/>
              <a:gd name="connsiteY2-14" fmla="*/ 2562481 h 2562481"/>
              <a:gd name="connsiteX3-15" fmla="*/ 1350513 w 2600511"/>
              <a:gd name="connsiteY3-16" fmla="*/ 0 h 2562481"/>
              <a:gd name="connsiteX0-17" fmla="*/ 1347738 w 2597736"/>
              <a:gd name="connsiteY0-18" fmla="*/ 0 h 2562481"/>
              <a:gd name="connsiteX1-19" fmla="*/ 23128 w 2597736"/>
              <a:gd name="connsiteY1-20" fmla="*/ 2562481 h 2562481"/>
              <a:gd name="connsiteX2-21" fmla="*/ 2597736 w 2597736"/>
              <a:gd name="connsiteY2-22" fmla="*/ 2562481 h 2562481"/>
              <a:gd name="connsiteX3-23" fmla="*/ 1347738 w 2597736"/>
              <a:gd name="connsiteY3-24" fmla="*/ 0 h 2562481"/>
              <a:gd name="connsiteX0-25" fmla="*/ 1324610 w 2574608"/>
              <a:gd name="connsiteY0-26" fmla="*/ 0 h 2562481"/>
              <a:gd name="connsiteX1-27" fmla="*/ 0 w 2574608"/>
              <a:gd name="connsiteY1-28" fmla="*/ 2562481 h 2562481"/>
              <a:gd name="connsiteX2-29" fmla="*/ 2574608 w 2574608"/>
              <a:gd name="connsiteY2-30" fmla="*/ 2562481 h 2562481"/>
              <a:gd name="connsiteX3-31" fmla="*/ 1324610 w 2574608"/>
              <a:gd name="connsiteY3-32" fmla="*/ 0 h 2562481"/>
              <a:gd name="connsiteX0-33" fmla="*/ 1324610 w 2574608"/>
              <a:gd name="connsiteY0-34" fmla="*/ 0 h 2562481"/>
              <a:gd name="connsiteX1-35" fmla="*/ 0 w 2574608"/>
              <a:gd name="connsiteY1-36" fmla="*/ 2562481 h 2562481"/>
              <a:gd name="connsiteX2-37" fmla="*/ 2574608 w 2574608"/>
              <a:gd name="connsiteY2-38" fmla="*/ 2562481 h 2562481"/>
              <a:gd name="connsiteX3-39" fmla="*/ 1324610 w 2574608"/>
              <a:gd name="connsiteY3-40" fmla="*/ 0 h 256248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2574608" h="2562481">
                <a:moveTo>
                  <a:pt x="1324610" y="0"/>
                </a:moveTo>
                <a:cubicBezTo>
                  <a:pt x="1087067" y="448733"/>
                  <a:pt x="219234" y="2122701"/>
                  <a:pt x="0" y="2562481"/>
                </a:cubicBezTo>
                <a:lnTo>
                  <a:pt x="2574608" y="2562481"/>
                </a:lnTo>
                <a:lnTo>
                  <a:pt x="1324610" y="0"/>
                </a:lnTo>
                <a:close/>
              </a:path>
            </a:pathLst>
          </a:custGeom>
          <a:solidFill>
            <a:srgbClr val="0A2A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9" name="任意多边形: 形状 38"/>
          <p:cNvSpPr/>
          <p:nvPr/>
        </p:nvSpPr>
        <p:spPr>
          <a:xfrm flipH="1">
            <a:off x="7476897" y="3404122"/>
            <a:ext cx="2961700" cy="5555042"/>
          </a:xfrm>
          <a:custGeom>
            <a:avLst/>
            <a:gdLst>
              <a:gd name="connsiteX0" fmla="*/ 2048673 w 3593458"/>
              <a:gd name="connsiteY0" fmla="*/ 0 h 6196996"/>
              <a:gd name="connsiteX1" fmla="*/ 0 w 3593458"/>
              <a:gd name="connsiteY1" fmla="*/ 3543498 h 6196996"/>
              <a:gd name="connsiteX2" fmla="*/ 1350896 w 3593458"/>
              <a:gd name="connsiteY2" fmla="*/ 6196996 h 6196996"/>
              <a:gd name="connsiteX3" fmla="*/ 1764971 w 3593458"/>
              <a:gd name="connsiteY3" fmla="*/ 6196996 h 6196996"/>
              <a:gd name="connsiteX4" fmla="*/ 3593458 w 3593458"/>
              <a:gd name="connsiteY4" fmla="*/ 3034345 h 6196996"/>
              <a:gd name="connsiteX0-1" fmla="*/ 2100739 w 3645524"/>
              <a:gd name="connsiteY0-2" fmla="*/ 0 h 6196996"/>
              <a:gd name="connsiteX1-3" fmla="*/ 0 w 3645524"/>
              <a:gd name="connsiteY1-4" fmla="*/ 3624810 h 6196996"/>
              <a:gd name="connsiteX2-5" fmla="*/ 1402962 w 3645524"/>
              <a:gd name="connsiteY2-6" fmla="*/ 6196996 h 6196996"/>
              <a:gd name="connsiteX3-7" fmla="*/ 1817037 w 3645524"/>
              <a:gd name="connsiteY3-8" fmla="*/ 6196996 h 6196996"/>
              <a:gd name="connsiteX4-9" fmla="*/ 3645524 w 3645524"/>
              <a:gd name="connsiteY4-10" fmla="*/ 3034345 h 6196996"/>
              <a:gd name="connsiteX5" fmla="*/ 2100739 w 3645524"/>
              <a:gd name="connsiteY5" fmla="*/ 0 h 6196996"/>
              <a:gd name="connsiteX0-11" fmla="*/ 2043466 w 3645524"/>
              <a:gd name="connsiteY0-12" fmla="*/ 0 h 6097098"/>
              <a:gd name="connsiteX1-13" fmla="*/ 0 w 3645524"/>
              <a:gd name="connsiteY1-14" fmla="*/ 3524912 h 6097098"/>
              <a:gd name="connsiteX2-15" fmla="*/ 1402962 w 3645524"/>
              <a:gd name="connsiteY2-16" fmla="*/ 6097098 h 6097098"/>
              <a:gd name="connsiteX3-17" fmla="*/ 1817037 w 3645524"/>
              <a:gd name="connsiteY3-18" fmla="*/ 6097098 h 6097098"/>
              <a:gd name="connsiteX4-19" fmla="*/ 3645524 w 3645524"/>
              <a:gd name="connsiteY4-20" fmla="*/ 2934447 h 6097098"/>
              <a:gd name="connsiteX5-21" fmla="*/ 2043466 w 3645524"/>
              <a:gd name="connsiteY5-22" fmla="*/ 0 h 609709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3645524" h="6097098">
                <a:moveTo>
                  <a:pt x="2043466" y="0"/>
                </a:moveTo>
                <a:lnTo>
                  <a:pt x="0" y="3524912"/>
                </a:lnTo>
                <a:lnTo>
                  <a:pt x="1402962" y="6097098"/>
                </a:lnTo>
                <a:lnTo>
                  <a:pt x="1817037" y="6097098"/>
                </a:lnTo>
                <a:lnTo>
                  <a:pt x="3645524" y="2934447"/>
                </a:lnTo>
                <a:lnTo>
                  <a:pt x="2043466" y="0"/>
                </a:lnTo>
                <a:close/>
              </a:path>
            </a:pathLst>
          </a:custGeom>
          <a:solidFill>
            <a:srgbClr val="0A2A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3" name="任意多边形: 形状 42"/>
          <p:cNvSpPr/>
          <p:nvPr/>
        </p:nvSpPr>
        <p:spPr>
          <a:xfrm flipH="1">
            <a:off x="7027076" y="0"/>
            <a:ext cx="3075901" cy="3404021"/>
          </a:xfrm>
          <a:custGeom>
            <a:avLst/>
            <a:gdLst>
              <a:gd name="connsiteX0" fmla="*/ 3285172 w 3285172"/>
              <a:gd name="connsiteY0" fmla="*/ 0 h 3695349"/>
              <a:gd name="connsiteX1" fmla="*/ 341042 w 3285172"/>
              <a:gd name="connsiteY1" fmla="*/ 0 h 3695349"/>
              <a:gd name="connsiteX2" fmla="*/ 0 w 3285172"/>
              <a:gd name="connsiteY2" fmla="*/ 661005 h 3695349"/>
              <a:gd name="connsiteX3" fmla="*/ 1378576 w 3285172"/>
              <a:gd name="connsiteY3" fmla="*/ 3695349 h 3695349"/>
              <a:gd name="connsiteX0-1" fmla="*/ 3339147 w 3339147"/>
              <a:gd name="connsiteY0-2" fmla="*/ 0 h 3695349"/>
              <a:gd name="connsiteX1-3" fmla="*/ 395017 w 3339147"/>
              <a:gd name="connsiteY1-4" fmla="*/ 0 h 3695349"/>
              <a:gd name="connsiteX2-5" fmla="*/ 0 w 3339147"/>
              <a:gd name="connsiteY2-6" fmla="*/ 759430 h 3695349"/>
              <a:gd name="connsiteX3-7" fmla="*/ 1432551 w 3339147"/>
              <a:gd name="connsiteY3-8" fmla="*/ 3695349 h 3695349"/>
              <a:gd name="connsiteX4" fmla="*/ 3339147 w 3339147"/>
              <a:gd name="connsiteY4" fmla="*/ 0 h 369534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" y="connsiteY4"/>
              </a:cxn>
            </a:cxnLst>
            <a:rect l="l" t="t" r="r" b="b"/>
            <a:pathLst>
              <a:path w="3339147" h="3695349">
                <a:moveTo>
                  <a:pt x="3339147" y="0"/>
                </a:moveTo>
                <a:lnTo>
                  <a:pt x="395017" y="0"/>
                </a:lnTo>
                <a:lnTo>
                  <a:pt x="0" y="759430"/>
                </a:lnTo>
                <a:lnTo>
                  <a:pt x="1432551" y="3695349"/>
                </a:lnTo>
                <a:lnTo>
                  <a:pt x="3339147" y="0"/>
                </a:lnTo>
                <a:close/>
              </a:path>
            </a:pathLst>
          </a:custGeom>
          <a:solidFill>
            <a:srgbClr val="0A2A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4" name="任意多边形: 形状 43"/>
          <p:cNvSpPr/>
          <p:nvPr/>
        </p:nvSpPr>
        <p:spPr>
          <a:xfrm flipV="1">
            <a:off x="-1171163" y="3972465"/>
            <a:ext cx="2629697" cy="2910218"/>
          </a:xfrm>
          <a:custGeom>
            <a:avLst/>
            <a:gdLst>
              <a:gd name="connsiteX0" fmla="*/ 3285172 w 3285172"/>
              <a:gd name="connsiteY0" fmla="*/ 0 h 3695349"/>
              <a:gd name="connsiteX1" fmla="*/ 341042 w 3285172"/>
              <a:gd name="connsiteY1" fmla="*/ 0 h 3695349"/>
              <a:gd name="connsiteX2" fmla="*/ 0 w 3285172"/>
              <a:gd name="connsiteY2" fmla="*/ 661005 h 3695349"/>
              <a:gd name="connsiteX3" fmla="*/ 1378576 w 3285172"/>
              <a:gd name="connsiteY3" fmla="*/ 3695349 h 3695349"/>
              <a:gd name="connsiteX0-1" fmla="*/ 3339147 w 3339147"/>
              <a:gd name="connsiteY0-2" fmla="*/ 0 h 3695349"/>
              <a:gd name="connsiteX1-3" fmla="*/ 395017 w 3339147"/>
              <a:gd name="connsiteY1-4" fmla="*/ 0 h 3695349"/>
              <a:gd name="connsiteX2-5" fmla="*/ 0 w 3339147"/>
              <a:gd name="connsiteY2-6" fmla="*/ 759430 h 3695349"/>
              <a:gd name="connsiteX3-7" fmla="*/ 1432551 w 3339147"/>
              <a:gd name="connsiteY3-8" fmla="*/ 3695349 h 3695349"/>
              <a:gd name="connsiteX4" fmla="*/ 3339147 w 3339147"/>
              <a:gd name="connsiteY4" fmla="*/ 0 h 369534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" y="connsiteY4"/>
              </a:cxn>
            </a:cxnLst>
            <a:rect l="l" t="t" r="r" b="b"/>
            <a:pathLst>
              <a:path w="3339147" h="3695349">
                <a:moveTo>
                  <a:pt x="3339147" y="0"/>
                </a:moveTo>
                <a:lnTo>
                  <a:pt x="395017" y="0"/>
                </a:lnTo>
                <a:lnTo>
                  <a:pt x="0" y="759430"/>
                </a:lnTo>
                <a:lnTo>
                  <a:pt x="1432551" y="3695349"/>
                </a:lnTo>
                <a:lnTo>
                  <a:pt x="3339147" y="0"/>
                </a:lnTo>
                <a:close/>
              </a:path>
            </a:pathLst>
          </a:custGeom>
          <a:solidFill>
            <a:srgbClr val="0A2A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0" y="1788795"/>
            <a:ext cx="8281670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spc="70" dirty="0">
                <a:solidFill>
                  <a:srgbClr val="0A2A6C"/>
                </a:solidFill>
                <a:uFillTx/>
                <a:cs typeface="+mn-ea"/>
                <a:sym typeface="+mn-lt"/>
              </a:rPr>
              <a:t>长治市潞城区人民政府办公室</a:t>
            </a:r>
            <a:endParaRPr lang="zh-CN" altLang="en-US" sz="4400" b="1" spc="70" dirty="0">
              <a:solidFill>
                <a:srgbClr val="0A2A6C"/>
              </a:solidFill>
              <a:uFillTx/>
              <a:cs typeface="+mn-ea"/>
              <a:sym typeface="+mn-lt"/>
            </a:endParaRPr>
          </a:p>
          <a:p>
            <a:pPr algn="ctr"/>
            <a:r>
              <a:rPr lang="zh-CN" altLang="en-US" sz="4400" b="1" spc="70" dirty="0">
                <a:solidFill>
                  <a:srgbClr val="0A2A6C"/>
                </a:solidFill>
                <a:uFillTx/>
                <a:cs typeface="+mn-ea"/>
                <a:sym typeface="+mn-lt"/>
              </a:rPr>
              <a:t>关于全面实行行政许可事项</a:t>
            </a:r>
            <a:endParaRPr lang="zh-CN" altLang="en-US" sz="4400" b="1" spc="70" dirty="0">
              <a:solidFill>
                <a:srgbClr val="0A2A6C"/>
              </a:solidFill>
              <a:uFillTx/>
              <a:cs typeface="+mn-ea"/>
              <a:sym typeface="+mn-lt"/>
            </a:endParaRPr>
          </a:p>
          <a:p>
            <a:pPr algn="ctr"/>
            <a:r>
              <a:rPr lang="zh-CN" altLang="en-US" sz="4400" b="1" spc="70" dirty="0">
                <a:solidFill>
                  <a:srgbClr val="0A2A6C"/>
                </a:solidFill>
                <a:uFillTx/>
                <a:cs typeface="+mn-ea"/>
                <a:sym typeface="+mn-lt"/>
              </a:rPr>
              <a:t>清单管理的通知</a:t>
            </a:r>
            <a:r>
              <a:rPr lang="zh-CN" altLang="en-US" sz="4400" b="1" dirty="0">
                <a:solidFill>
                  <a:srgbClr val="0A2A6C"/>
                </a:solidFill>
                <a:cs typeface="+mn-ea"/>
                <a:sym typeface="+mn-lt"/>
              </a:rPr>
              <a:t>政策解读</a:t>
            </a:r>
            <a:endParaRPr lang="zh-CN" altLang="en-US" sz="4400" b="1" dirty="0">
              <a:solidFill>
                <a:srgbClr val="0A2A6C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1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6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bldLvl="0" animBg="1"/>
      <p:bldP spid="39" grpId="0" bldLvl="0" animBg="1"/>
      <p:bldP spid="43" grpId="0" bldLvl="0" animBg="1"/>
      <p:bldP spid="44" grpId="0" animBg="1"/>
      <p:bldP spid="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图片 46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-34983" y="-69946"/>
            <a:ext cx="3614231" cy="6526792"/>
          </a:xfrm>
          <a:custGeom>
            <a:avLst/>
            <a:gdLst>
              <a:gd name="connsiteX0" fmla="*/ 0 w 3614231"/>
              <a:gd name="connsiteY0" fmla="*/ 0 h 6240132"/>
              <a:gd name="connsiteX1" fmla="*/ 3614231 w 3614231"/>
              <a:gd name="connsiteY1" fmla="*/ 3416597 h 6240132"/>
              <a:gd name="connsiteX2" fmla="*/ 0 w 3614231"/>
              <a:gd name="connsiteY2" fmla="*/ 6240132 h 6240132"/>
              <a:gd name="connsiteX3" fmla="*/ 0 w 3614231"/>
              <a:gd name="connsiteY3" fmla="*/ 0 h 6240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14231" h="6240132">
                <a:moveTo>
                  <a:pt x="0" y="0"/>
                </a:moveTo>
                <a:lnTo>
                  <a:pt x="3614231" y="3416597"/>
                </a:lnTo>
                <a:lnTo>
                  <a:pt x="0" y="6240132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37" name="图片 3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271540" y="-69946"/>
            <a:ext cx="6432935" cy="69947"/>
          </a:xfrm>
          <a:custGeom>
            <a:avLst/>
            <a:gdLst>
              <a:gd name="connsiteX0" fmla="*/ 0 w 6432935"/>
              <a:gd name="connsiteY0" fmla="*/ 0 h 69947"/>
              <a:gd name="connsiteX1" fmla="*/ 6432935 w 6432935"/>
              <a:gd name="connsiteY1" fmla="*/ 0 h 69947"/>
              <a:gd name="connsiteX2" fmla="*/ 6362987 w 6432935"/>
              <a:gd name="connsiteY2" fmla="*/ 69947 h 69947"/>
              <a:gd name="connsiteX3" fmla="*/ 69948 w 6432935"/>
              <a:gd name="connsiteY3" fmla="*/ 69947 h 69947"/>
              <a:gd name="connsiteX4" fmla="*/ 0 w 6432935"/>
              <a:gd name="connsiteY4" fmla="*/ 0 h 69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2935" h="69947">
                <a:moveTo>
                  <a:pt x="0" y="0"/>
                </a:moveTo>
                <a:lnTo>
                  <a:pt x="6432935" y="0"/>
                </a:lnTo>
                <a:lnTo>
                  <a:pt x="6362987" y="69947"/>
                </a:lnTo>
                <a:lnTo>
                  <a:pt x="69948" y="69947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10" name="组合 9"/>
          <p:cNvGrpSpPr/>
          <p:nvPr/>
        </p:nvGrpSpPr>
        <p:grpSpPr>
          <a:xfrm>
            <a:off x="5528162" y="2210564"/>
            <a:ext cx="2966084" cy="646331"/>
            <a:chOff x="4340249" y="2755062"/>
            <a:chExt cx="2660350" cy="646331"/>
          </a:xfrm>
        </p:grpSpPr>
        <p:sp>
          <p:nvSpPr>
            <p:cNvPr id="12" name="文本框 11"/>
            <p:cNvSpPr txBox="1"/>
            <p:nvPr/>
          </p:nvSpPr>
          <p:spPr>
            <a:xfrm>
              <a:off x="4340249" y="2755062"/>
              <a:ext cx="677478" cy="646331"/>
            </a:xfrm>
            <a:prstGeom prst="rect">
              <a:avLst/>
            </a:prstGeom>
            <a:solidFill>
              <a:srgbClr val="0A2A6C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CN" sz="3600" b="1" dirty="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  <a:endParaRPr lang="zh-CN" altLang="en-US" sz="36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5045347" y="2854122"/>
              <a:ext cx="1955252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b="1" dirty="0">
                  <a:solidFill>
                    <a:schemeClr val="bg2">
                      <a:lumMod val="25000"/>
                    </a:schemeClr>
                  </a:solidFill>
                  <a:cs typeface="+mn-ea"/>
                  <a:sym typeface="+mn-lt"/>
                </a:rPr>
                <a:t>背景依据</a:t>
              </a:r>
              <a:endParaRPr lang="zh-CN" altLang="en-US" sz="2400" b="1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5527527" y="3040528"/>
            <a:ext cx="3075305" cy="646331"/>
            <a:chOff x="4340249" y="2755062"/>
            <a:chExt cx="2758313" cy="646331"/>
          </a:xfrm>
        </p:grpSpPr>
        <p:sp>
          <p:nvSpPr>
            <p:cNvPr id="23" name="文本框 22"/>
            <p:cNvSpPr txBox="1"/>
            <p:nvPr/>
          </p:nvSpPr>
          <p:spPr>
            <a:xfrm>
              <a:off x="4340249" y="2755062"/>
              <a:ext cx="677478" cy="646331"/>
            </a:xfrm>
            <a:prstGeom prst="rect">
              <a:avLst/>
            </a:prstGeom>
            <a:solidFill>
              <a:srgbClr val="0A2A6C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CN" sz="3600" b="1" dirty="0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  <a:endParaRPr lang="zh-CN" altLang="en-US" sz="36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5045347" y="2888412"/>
              <a:ext cx="2053215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b="1" dirty="0">
                  <a:solidFill>
                    <a:schemeClr val="bg2">
                      <a:lumMod val="25000"/>
                    </a:schemeClr>
                  </a:solidFill>
                  <a:cs typeface="+mn-ea"/>
                  <a:sym typeface="+mn-lt"/>
                </a:rPr>
                <a:t>主要内容</a:t>
              </a:r>
              <a:endParaRPr lang="zh-CN" altLang="en-US" sz="2400" b="1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5526892" y="3892717"/>
            <a:ext cx="2966720" cy="646331"/>
            <a:chOff x="4340249" y="2755062"/>
            <a:chExt cx="2660921" cy="646331"/>
          </a:xfrm>
        </p:grpSpPr>
        <p:sp>
          <p:nvSpPr>
            <p:cNvPr id="27" name="文本框 26"/>
            <p:cNvSpPr txBox="1"/>
            <p:nvPr/>
          </p:nvSpPr>
          <p:spPr>
            <a:xfrm>
              <a:off x="4340249" y="2755062"/>
              <a:ext cx="677478" cy="646331"/>
            </a:xfrm>
            <a:prstGeom prst="rect">
              <a:avLst/>
            </a:prstGeom>
            <a:solidFill>
              <a:srgbClr val="0A2A6C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CN" sz="3600" b="1" dirty="0">
                  <a:solidFill>
                    <a:schemeClr val="bg1"/>
                  </a:solidFill>
                  <a:cs typeface="+mn-ea"/>
                  <a:sym typeface="+mn-lt"/>
                </a:rPr>
                <a:t>03</a:t>
              </a:r>
              <a:endParaRPr lang="zh-CN" altLang="en-US" sz="36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5045917" y="2820467"/>
              <a:ext cx="1955253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b="1" dirty="0">
                  <a:solidFill>
                    <a:schemeClr val="bg2">
                      <a:lumMod val="25000"/>
                    </a:schemeClr>
                  </a:solidFill>
                  <a:cs typeface="+mn-ea"/>
                  <a:sym typeface="+mn-lt"/>
                </a:rPr>
                <a:t>清单编制情况</a:t>
              </a:r>
              <a:endParaRPr lang="zh-CN" altLang="en-US" sz="2400" b="1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41" name="任意多边形: 形状 40"/>
          <p:cNvSpPr/>
          <p:nvPr/>
        </p:nvSpPr>
        <p:spPr>
          <a:xfrm rot="5400000">
            <a:off x="1689998" y="-1217168"/>
            <a:ext cx="2434284" cy="4868621"/>
          </a:xfrm>
          <a:custGeom>
            <a:avLst/>
            <a:gdLst>
              <a:gd name="connsiteX0" fmla="*/ 0 w 3216433"/>
              <a:gd name="connsiteY0" fmla="*/ 6432936 h 6432936"/>
              <a:gd name="connsiteX1" fmla="*/ 0 w 3216433"/>
              <a:gd name="connsiteY1" fmla="*/ 0 h 6432936"/>
              <a:gd name="connsiteX2" fmla="*/ 3216433 w 3216433"/>
              <a:gd name="connsiteY2" fmla="*/ 3216468 h 6432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16433" h="6432936">
                <a:moveTo>
                  <a:pt x="0" y="6432936"/>
                </a:moveTo>
                <a:lnTo>
                  <a:pt x="0" y="0"/>
                </a:lnTo>
                <a:lnTo>
                  <a:pt x="3216433" y="3216468"/>
                </a:lnTo>
                <a:close/>
              </a:path>
            </a:pathLst>
          </a:custGeom>
          <a:solidFill>
            <a:srgbClr val="0A2A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5047708" y="1182681"/>
            <a:ext cx="10972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solidFill>
                  <a:srgbClr val="0A2A6C"/>
                </a:solidFill>
                <a:cs typeface="+mn-ea"/>
                <a:sym typeface="+mn-lt"/>
              </a:rPr>
              <a:t>目录</a:t>
            </a:r>
            <a:endParaRPr lang="zh-CN" altLang="en-US" sz="3600" b="1" dirty="0">
              <a:solidFill>
                <a:srgbClr val="0A2A6C"/>
              </a:solidFill>
              <a:cs typeface="+mn-ea"/>
              <a:sym typeface="+mn-lt"/>
            </a:endParaRPr>
          </a:p>
        </p:txBody>
      </p:sp>
      <p:sp>
        <p:nvSpPr>
          <p:cNvPr id="52" name="等腰三角形 51"/>
          <p:cNvSpPr/>
          <p:nvPr/>
        </p:nvSpPr>
        <p:spPr>
          <a:xfrm rot="8555128">
            <a:off x="231422" y="5499814"/>
            <a:ext cx="3372318" cy="1903724"/>
          </a:xfrm>
          <a:prstGeom prst="triangle">
            <a:avLst>
              <a:gd name="adj" fmla="val 26807"/>
            </a:avLst>
          </a:prstGeom>
          <a:solidFill>
            <a:srgbClr val="0A2A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8" grpId="0"/>
      <p:bldP spid="5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任意多边形: 形状 23"/>
          <p:cNvSpPr/>
          <p:nvPr/>
        </p:nvSpPr>
        <p:spPr>
          <a:xfrm rot="16200000" flipV="1">
            <a:off x="73250" y="385378"/>
            <a:ext cx="568330" cy="714830"/>
          </a:xfrm>
          <a:custGeom>
            <a:avLst/>
            <a:gdLst>
              <a:gd name="connsiteX0" fmla="*/ 568330 w 568330"/>
              <a:gd name="connsiteY0" fmla="*/ 714829 h 714830"/>
              <a:gd name="connsiteX1" fmla="*/ 568330 w 568330"/>
              <a:gd name="connsiteY1" fmla="*/ 704210 h 714830"/>
              <a:gd name="connsiteX2" fmla="*/ 568330 w 568330"/>
              <a:gd name="connsiteY2" fmla="*/ 284169 h 714830"/>
              <a:gd name="connsiteX3" fmla="*/ 546406 w 568330"/>
              <a:gd name="connsiteY3" fmla="*/ 262243 h 714830"/>
              <a:gd name="connsiteX4" fmla="*/ 546216 w 568330"/>
              <a:gd name="connsiteY4" fmla="*/ 262054 h 714830"/>
              <a:gd name="connsiteX5" fmla="*/ 284166 w 568330"/>
              <a:gd name="connsiteY5" fmla="*/ 0 h 714830"/>
              <a:gd name="connsiteX6" fmla="*/ 22114 w 568330"/>
              <a:gd name="connsiteY6" fmla="*/ 262054 h 714830"/>
              <a:gd name="connsiteX7" fmla="*/ 21364 w 568330"/>
              <a:gd name="connsiteY7" fmla="*/ 262804 h 714830"/>
              <a:gd name="connsiteX8" fmla="*/ 0 w 568330"/>
              <a:gd name="connsiteY8" fmla="*/ 284169 h 714830"/>
              <a:gd name="connsiteX9" fmla="*/ 0 w 568330"/>
              <a:gd name="connsiteY9" fmla="*/ 714830 h 714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68330" h="714830">
                <a:moveTo>
                  <a:pt x="568330" y="714829"/>
                </a:moveTo>
                <a:lnTo>
                  <a:pt x="568330" y="704210"/>
                </a:lnTo>
                <a:lnTo>
                  <a:pt x="568330" y="284169"/>
                </a:lnTo>
                <a:lnTo>
                  <a:pt x="546406" y="262243"/>
                </a:lnTo>
                <a:lnTo>
                  <a:pt x="546216" y="262054"/>
                </a:lnTo>
                <a:lnTo>
                  <a:pt x="284166" y="0"/>
                </a:lnTo>
                <a:lnTo>
                  <a:pt x="22114" y="262054"/>
                </a:lnTo>
                <a:lnTo>
                  <a:pt x="21364" y="262804"/>
                </a:lnTo>
                <a:lnTo>
                  <a:pt x="0" y="284169"/>
                </a:lnTo>
                <a:lnTo>
                  <a:pt x="0" y="714830"/>
                </a:lnTo>
                <a:close/>
              </a:path>
            </a:pathLst>
          </a:custGeom>
          <a:solidFill>
            <a:srgbClr val="0A2A6C"/>
          </a:solidFill>
          <a:ln>
            <a:noFill/>
          </a:ln>
          <a:effectLst>
            <a:outerShdw blurRad="406400" dist="101600" dir="8100000" algn="tr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639426" y="534039"/>
            <a:ext cx="2461260" cy="716350"/>
            <a:chOff x="639426" y="534039"/>
            <a:chExt cx="2461260" cy="716350"/>
          </a:xfrm>
        </p:grpSpPr>
        <p:grpSp>
          <p:nvGrpSpPr>
            <p:cNvPr id="26" name="组合 25"/>
            <p:cNvGrpSpPr/>
            <p:nvPr/>
          </p:nvGrpSpPr>
          <p:grpSpPr>
            <a:xfrm>
              <a:off x="639426" y="534039"/>
              <a:ext cx="2461260" cy="583565"/>
              <a:chOff x="1780838" y="931069"/>
              <a:chExt cx="2461260" cy="583565"/>
            </a:xfrm>
          </p:grpSpPr>
          <p:sp>
            <p:nvSpPr>
              <p:cNvPr id="28" name="矩形 49"/>
              <p:cNvSpPr>
                <a:spLocks noChangeArrowheads="1"/>
              </p:cNvSpPr>
              <p:nvPr/>
            </p:nvSpPr>
            <p:spPr bwMode="auto">
              <a:xfrm>
                <a:off x="2217083" y="1029494"/>
                <a:ext cx="2025015" cy="386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75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50000"/>
                  </a:spcBef>
                  <a:buClr>
                    <a:srgbClr val="E74C21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5000"/>
                  </a:spcBef>
                  <a:buClr>
                    <a:srgbClr val="67676B"/>
                  </a:buClr>
                  <a:buFont typeface="Franklin Gothic Book" pitchFamily="34" charset="0"/>
                  <a:buChar char="−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7676B"/>
                  </a:buClr>
                  <a:buFont typeface="Franklin Gothic Book" pitchFamily="34" charset="0"/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5000"/>
                  </a:spcBef>
                  <a:buClr>
                    <a:srgbClr val="67676B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rgbClr val="67676B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rgbClr val="67676B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rgbClr val="67676B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rgbClr val="67676B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dist">
                  <a:lnSpc>
                    <a:spcPct val="80000"/>
                  </a:lnSpc>
                </a:pPr>
                <a:r>
                  <a:rPr lang="zh-CN" altLang="en-US" sz="2400" b="1" dirty="0">
                    <a:solidFill>
                      <a:schemeClr val="bg2">
                        <a:lumMod val="25000"/>
                      </a:schemeClr>
                    </a:solidFill>
                    <a:cs typeface="+mn-ea"/>
                    <a:sym typeface="+mn-lt"/>
                  </a:rPr>
                  <a:t>背景依据</a:t>
                </a:r>
                <a:endParaRPr lang="zh-CN" altLang="en-US" sz="2400" b="1" dirty="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0" name="矩形 47"/>
              <p:cNvSpPr>
                <a:spLocks noChangeArrowheads="1"/>
              </p:cNvSpPr>
              <p:nvPr/>
            </p:nvSpPr>
            <p:spPr bwMode="auto">
              <a:xfrm>
                <a:off x="1780838" y="931069"/>
                <a:ext cx="428625" cy="5835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75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50000"/>
                  </a:spcBef>
                  <a:buClr>
                    <a:srgbClr val="E74C21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5000"/>
                  </a:spcBef>
                  <a:buClr>
                    <a:srgbClr val="67676B"/>
                  </a:buClr>
                  <a:buFont typeface="Franklin Gothic Book" pitchFamily="34" charset="0"/>
                  <a:buChar char="−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7676B"/>
                  </a:buClr>
                  <a:buFont typeface="Franklin Gothic Book" pitchFamily="34" charset="0"/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5000"/>
                  </a:spcBef>
                  <a:buClr>
                    <a:srgbClr val="67676B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rgbClr val="67676B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rgbClr val="67676B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rgbClr val="67676B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rgbClr val="67676B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</a:pPr>
                <a:r>
                  <a:rPr lang="en-US" altLang="zh-CN" sz="4000" b="1" dirty="0">
                    <a:solidFill>
                      <a:srgbClr val="0A2A6C"/>
                    </a:solidFill>
                    <a:latin typeface="+mn-lt"/>
                    <a:ea typeface="+mn-ea"/>
                    <a:cs typeface="+mn-ea"/>
                    <a:sym typeface="+mn-lt"/>
                  </a:rPr>
                  <a:t>1</a:t>
                </a:r>
                <a:endParaRPr lang="en-US" altLang="zh-CN" sz="4000" b="1" dirty="0">
                  <a:solidFill>
                    <a:srgbClr val="0A2A6C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sp>
          <p:nvSpPr>
            <p:cNvPr id="27" name="等腰三角形 45"/>
            <p:cNvSpPr>
              <a:spLocks noChangeArrowheads="1"/>
            </p:cNvSpPr>
            <p:nvPr/>
          </p:nvSpPr>
          <p:spPr bwMode="auto">
            <a:xfrm rot="10800000">
              <a:off x="1912090" y="1036284"/>
              <a:ext cx="347142" cy="214105"/>
            </a:xfrm>
            <a:prstGeom prst="triangle">
              <a:avLst>
                <a:gd name="adj" fmla="val 50000"/>
              </a:avLst>
            </a:prstGeom>
            <a:solidFill>
              <a:srgbClr val="0A2A6C"/>
            </a:solidFill>
            <a:ln>
              <a:noFill/>
            </a:ln>
          </p:spPr>
          <p:txBody>
            <a:bodyPr anchor="ctr"/>
            <a:lstStyle>
              <a:lvl1pPr>
                <a:spcBef>
                  <a:spcPct val="75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50000"/>
                </a:spcBef>
                <a:buClr>
                  <a:srgbClr val="E74C21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5000"/>
                </a:spcBef>
                <a:buClr>
                  <a:srgbClr val="67676B"/>
                </a:buClr>
                <a:buFont typeface="Franklin Gothic Book" pitchFamily="34" charset="0"/>
                <a:buChar char="−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rgbClr val="67676B"/>
                </a:buClr>
                <a:buFont typeface="Franklin Gothic Book" pitchFamily="34" charset="0"/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5000"/>
                </a:spcBef>
                <a:buClr>
                  <a:srgbClr val="67676B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rgbClr val="67676B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rgbClr val="67676B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rgbClr val="67676B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rgbClr val="67676B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endParaRPr lang="zh-CN" altLang="en-US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pic>
        <p:nvPicPr>
          <p:cNvPr id="10" name="图片 9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2" cstate="screen"/>
          <a:srcRect/>
          <a:stretch>
            <a:fillRect/>
          </a:stretch>
        </p:blipFill>
        <p:spPr>
          <a:xfrm>
            <a:off x="471170" y="1118235"/>
            <a:ext cx="2698115" cy="4272280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340995" y="1117600"/>
            <a:ext cx="8760459" cy="4273550"/>
            <a:chOff x="2506222" y="1244514"/>
            <a:chExt cx="11195704" cy="4852812"/>
          </a:xfrm>
        </p:grpSpPr>
        <p:sp>
          <p:nvSpPr>
            <p:cNvPr id="3" name="矩形 2"/>
            <p:cNvSpPr/>
            <p:nvPr/>
          </p:nvSpPr>
          <p:spPr>
            <a:xfrm>
              <a:off x="6851090" y="1244514"/>
              <a:ext cx="6850836" cy="48528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101600" dir="8100000" algn="tr" rotWithShape="0">
                <a:prstClr val="black">
                  <a:alpha val="6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" name="矩形 354"/>
            <p:cNvSpPr>
              <a:spLocks noChangeArrowheads="1"/>
            </p:cNvSpPr>
            <p:nvPr/>
          </p:nvSpPr>
          <p:spPr bwMode="auto">
            <a:xfrm>
              <a:off x="9440646" y="1350511"/>
              <a:ext cx="2195157" cy="4528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75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50000"/>
                </a:spcBef>
                <a:buClr>
                  <a:srgbClr val="E74C21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5000"/>
                </a:spcBef>
                <a:buClr>
                  <a:srgbClr val="67676B"/>
                </a:buClr>
                <a:buFont typeface="Franklin Gothic Book" pitchFamily="34" charset="0"/>
                <a:buChar char="−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rgbClr val="67676B"/>
                </a:buClr>
                <a:buFont typeface="Franklin Gothic Book" pitchFamily="34" charset="0"/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5000"/>
                </a:spcBef>
                <a:buClr>
                  <a:srgbClr val="67676B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rgbClr val="67676B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rgbClr val="67676B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rgbClr val="67676B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rgbClr val="67676B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zh-CN" altLang="en-US" b="1" dirty="0">
                  <a:solidFill>
                    <a:srgbClr val="0A2A6C"/>
                  </a:solidFill>
                  <a:latin typeface="+mn-lt"/>
                  <a:ea typeface="+mn-ea"/>
                  <a:cs typeface="+mn-ea"/>
                  <a:sym typeface="+mn-lt"/>
                </a:rPr>
                <a:t>背景依据</a:t>
              </a:r>
              <a:endParaRPr lang="zh-CN" altLang="en-US" b="1" dirty="0">
                <a:solidFill>
                  <a:srgbClr val="0A2A6C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4" name="矩形 26"/>
            <p:cNvSpPr>
              <a:spLocks noChangeArrowheads="1"/>
            </p:cNvSpPr>
            <p:nvPr/>
          </p:nvSpPr>
          <p:spPr bwMode="auto">
            <a:xfrm>
              <a:off x="7023132" y="1803345"/>
              <a:ext cx="6677983" cy="3877923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75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50000"/>
                </a:spcBef>
                <a:buClr>
                  <a:srgbClr val="E74C21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5000"/>
                </a:spcBef>
                <a:buClr>
                  <a:srgbClr val="67676B"/>
                </a:buClr>
                <a:buFont typeface="Franklin Gothic Book" pitchFamily="34" charset="0"/>
                <a:buChar char="−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rgbClr val="67676B"/>
                </a:buClr>
                <a:buFont typeface="Franklin Gothic Book" pitchFamily="34" charset="0"/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5000"/>
                </a:spcBef>
                <a:buClr>
                  <a:srgbClr val="67676B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rgbClr val="67676B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rgbClr val="67676B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rgbClr val="67676B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rgbClr val="67676B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indent="349250" algn="just" fontAlgn="auto">
                <a:lnSpc>
                  <a:spcPct val="150000"/>
                </a:lnSpc>
                <a:spcBef>
                  <a:spcPct val="0"/>
                </a:spcBef>
              </a:pPr>
              <a:r>
                <a:rPr sz="1600" dirty="0">
                  <a:solidFill>
                    <a:schemeClr val="tx1"/>
                  </a:solidFill>
                  <a:latin typeface="仿宋_GB2312" panose="02010609030101010101" charset="-122"/>
                  <a:ea typeface="仿宋_GB2312" panose="02010609030101010101" charset="-122"/>
                  <a:cs typeface="+mn-ea"/>
                  <a:sym typeface="+mn-lt"/>
                </a:rPr>
                <a:t>根据《国务院办公厅关于全面实行行政许可事项清单管理的通知》（国办发〔2022〕2号）精神，按照《山西省人民政府办公厅关于全面实行行政许可事项清单管理的通知》（晋政办发〔2022〕75号）、《长治市人民政府办公室关于全面实行行政许可事项清单管理的通知》（长政办发〔2022〕54号）要求，为建立统一编制、联合审核、动态管理、全面实施的行政许可事项清单管理机制，推进行政许可事项依法依规管理运行，</a:t>
              </a:r>
              <a:r>
                <a:rPr lang="zh-CN" sz="1600" dirty="0">
                  <a:solidFill>
                    <a:schemeClr val="tx1"/>
                  </a:solidFill>
                  <a:latin typeface="仿宋_GB2312" panose="02010609030101010101" charset="-122"/>
                  <a:ea typeface="仿宋_GB2312" panose="02010609030101010101" charset="-122"/>
                  <a:cs typeface="+mn-ea"/>
                  <a:sym typeface="+mn-lt"/>
                </a:rPr>
                <a:t>特制定本通知。</a:t>
              </a:r>
              <a:endParaRPr lang="zh-CN" sz="1600" dirty="0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+mn-ea"/>
                <a:sym typeface="+mn-lt"/>
              </a:endParaRPr>
            </a:p>
          </p:txBody>
        </p:sp>
        <p:sp>
          <p:nvSpPr>
            <p:cNvPr id="15" name="矩形 28"/>
            <p:cNvSpPr>
              <a:spLocks noChangeArrowheads="1"/>
            </p:cNvSpPr>
            <p:nvPr/>
          </p:nvSpPr>
          <p:spPr bwMode="auto">
            <a:xfrm>
              <a:off x="2506222" y="4940890"/>
              <a:ext cx="2020722" cy="337185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75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50000"/>
                </a:spcBef>
                <a:buClr>
                  <a:srgbClr val="E74C21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5000"/>
                </a:spcBef>
                <a:buClr>
                  <a:srgbClr val="67676B"/>
                </a:buClr>
                <a:buFont typeface="Franklin Gothic Book" pitchFamily="34" charset="0"/>
                <a:buChar char="−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rgbClr val="67676B"/>
                </a:buClr>
                <a:buFont typeface="Franklin Gothic Book" pitchFamily="34" charset="0"/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5000"/>
                </a:spcBef>
                <a:buClr>
                  <a:srgbClr val="67676B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rgbClr val="67676B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rgbClr val="67676B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rgbClr val="67676B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rgbClr val="67676B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zh-CN" altLang="en-US" sz="1600" dirty="0">
                <a:solidFill>
                  <a:srgbClr val="6F6F6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" name="任意多边形: 形状 23"/>
          <p:cNvSpPr/>
          <p:nvPr/>
        </p:nvSpPr>
        <p:spPr>
          <a:xfrm rot="16200000" flipV="1">
            <a:off x="73250" y="385378"/>
            <a:ext cx="568330" cy="714830"/>
          </a:xfrm>
          <a:custGeom>
            <a:avLst/>
            <a:gdLst>
              <a:gd name="connsiteX0" fmla="*/ 568330 w 568330"/>
              <a:gd name="connsiteY0" fmla="*/ 714829 h 714830"/>
              <a:gd name="connsiteX1" fmla="*/ 568330 w 568330"/>
              <a:gd name="connsiteY1" fmla="*/ 704210 h 714830"/>
              <a:gd name="connsiteX2" fmla="*/ 568330 w 568330"/>
              <a:gd name="connsiteY2" fmla="*/ 284169 h 714830"/>
              <a:gd name="connsiteX3" fmla="*/ 546406 w 568330"/>
              <a:gd name="connsiteY3" fmla="*/ 262243 h 714830"/>
              <a:gd name="connsiteX4" fmla="*/ 546216 w 568330"/>
              <a:gd name="connsiteY4" fmla="*/ 262054 h 714830"/>
              <a:gd name="connsiteX5" fmla="*/ 284166 w 568330"/>
              <a:gd name="connsiteY5" fmla="*/ 0 h 714830"/>
              <a:gd name="connsiteX6" fmla="*/ 22114 w 568330"/>
              <a:gd name="connsiteY6" fmla="*/ 262054 h 714830"/>
              <a:gd name="connsiteX7" fmla="*/ 21364 w 568330"/>
              <a:gd name="connsiteY7" fmla="*/ 262804 h 714830"/>
              <a:gd name="connsiteX8" fmla="*/ 0 w 568330"/>
              <a:gd name="connsiteY8" fmla="*/ 284169 h 714830"/>
              <a:gd name="connsiteX9" fmla="*/ 0 w 568330"/>
              <a:gd name="connsiteY9" fmla="*/ 714830 h 714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68330" h="714830">
                <a:moveTo>
                  <a:pt x="568330" y="714829"/>
                </a:moveTo>
                <a:lnTo>
                  <a:pt x="568330" y="704210"/>
                </a:lnTo>
                <a:lnTo>
                  <a:pt x="568330" y="284169"/>
                </a:lnTo>
                <a:lnTo>
                  <a:pt x="546406" y="262243"/>
                </a:lnTo>
                <a:lnTo>
                  <a:pt x="546216" y="262054"/>
                </a:lnTo>
                <a:lnTo>
                  <a:pt x="284166" y="0"/>
                </a:lnTo>
                <a:lnTo>
                  <a:pt x="22114" y="262054"/>
                </a:lnTo>
                <a:lnTo>
                  <a:pt x="21364" y="262804"/>
                </a:lnTo>
                <a:lnTo>
                  <a:pt x="0" y="284169"/>
                </a:lnTo>
                <a:lnTo>
                  <a:pt x="0" y="714830"/>
                </a:lnTo>
                <a:close/>
              </a:path>
            </a:pathLst>
          </a:custGeom>
          <a:solidFill>
            <a:srgbClr val="0A2A6C"/>
          </a:solidFill>
          <a:ln>
            <a:noFill/>
          </a:ln>
          <a:effectLst>
            <a:outerShdw blurRad="406400" dist="101600" dir="8100000" algn="tr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639426" y="534039"/>
            <a:ext cx="2456180" cy="716350"/>
            <a:chOff x="639426" y="534039"/>
            <a:chExt cx="2456180" cy="716350"/>
          </a:xfrm>
        </p:grpSpPr>
        <p:grpSp>
          <p:nvGrpSpPr>
            <p:cNvPr id="26" name="组合 25"/>
            <p:cNvGrpSpPr/>
            <p:nvPr/>
          </p:nvGrpSpPr>
          <p:grpSpPr>
            <a:xfrm>
              <a:off x="639426" y="534039"/>
              <a:ext cx="2456180" cy="583565"/>
              <a:chOff x="1780838" y="931069"/>
              <a:chExt cx="2456180" cy="583565"/>
            </a:xfrm>
          </p:grpSpPr>
          <p:sp>
            <p:nvSpPr>
              <p:cNvPr id="28" name="矩形 49"/>
              <p:cNvSpPr>
                <a:spLocks noChangeArrowheads="1"/>
              </p:cNvSpPr>
              <p:nvPr/>
            </p:nvSpPr>
            <p:spPr bwMode="auto">
              <a:xfrm>
                <a:off x="2217083" y="1029494"/>
                <a:ext cx="2019935" cy="386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75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50000"/>
                  </a:spcBef>
                  <a:buClr>
                    <a:srgbClr val="E74C21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5000"/>
                  </a:spcBef>
                  <a:buClr>
                    <a:srgbClr val="67676B"/>
                  </a:buClr>
                  <a:buFont typeface="Franklin Gothic Book" pitchFamily="34" charset="0"/>
                  <a:buChar char="−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7676B"/>
                  </a:buClr>
                  <a:buFont typeface="Franklin Gothic Book" pitchFamily="34" charset="0"/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5000"/>
                  </a:spcBef>
                  <a:buClr>
                    <a:srgbClr val="67676B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rgbClr val="67676B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rgbClr val="67676B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rgbClr val="67676B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rgbClr val="67676B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dist">
                  <a:lnSpc>
                    <a:spcPct val="80000"/>
                  </a:lnSpc>
                </a:pPr>
                <a:r>
                  <a:rPr lang="zh-CN" altLang="en-US" sz="2400" b="1" dirty="0">
                    <a:latin typeface="+mn-lt"/>
                    <a:ea typeface="+mn-ea"/>
                    <a:cs typeface="+mn-ea"/>
                    <a:sym typeface="+mn-lt"/>
                  </a:rPr>
                  <a:t>主要内容</a:t>
                </a:r>
                <a:endParaRPr lang="zh-CN" altLang="en-US" sz="2400" b="1" dirty="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0" name="矩形 47"/>
              <p:cNvSpPr>
                <a:spLocks noChangeArrowheads="1"/>
              </p:cNvSpPr>
              <p:nvPr/>
            </p:nvSpPr>
            <p:spPr bwMode="auto">
              <a:xfrm>
                <a:off x="1780838" y="931069"/>
                <a:ext cx="428625" cy="5835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75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50000"/>
                  </a:spcBef>
                  <a:buClr>
                    <a:srgbClr val="E74C21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5000"/>
                  </a:spcBef>
                  <a:buClr>
                    <a:srgbClr val="67676B"/>
                  </a:buClr>
                  <a:buFont typeface="Franklin Gothic Book" pitchFamily="34" charset="0"/>
                  <a:buChar char="−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7676B"/>
                  </a:buClr>
                  <a:buFont typeface="Franklin Gothic Book" pitchFamily="34" charset="0"/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5000"/>
                  </a:spcBef>
                  <a:buClr>
                    <a:srgbClr val="67676B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rgbClr val="67676B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rgbClr val="67676B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rgbClr val="67676B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rgbClr val="67676B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</a:pPr>
                <a:r>
                  <a:rPr lang="en-US" altLang="zh-CN" sz="4000" b="1" dirty="0">
                    <a:solidFill>
                      <a:srgbClr val="0A2A6C"/>
                    </a:solidFill>
                    <a:latin typeface="+mn-lt"/>
                    <a:ea typeface="+mn-ea"/>
                    <a:cs typeface="+mn-ea"/>
                    <a:sym typeface="+mn-lt"/>
                  </a:rPr>
                  <a:t>2</a:t>
                </a:r>
                <a:endParaRPr lang="en-US" altLang="zh-CN" sz="4000" b="1" dirty="0">
                  <a:solidFill>
                    <a:srgbClr val="0A2A6C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sp>
          <p:nvSpPr>
            <p:cNvPr id="27" name="等腰三角形 45"/>
            <p:cNvSpPr>
              <a:spLocks noChangeArrowheads="1"/>
            </p:cNvSpPr>
            <p:nvPr/>
          </p:nvSpPr>
          <p:spPr bwMode="auto">
            <a:xfrm rot="10800000">
              <a:off x="1912090" y="1036284"/>
              <a:ext cx="347142" cy="214105"/>
            </a:xfrm>
            <a:prstGeom prst="triangle">
              <a:avLst>
                <a:gd name="adj" fmla="val 50000"/>
              </a:avLst>
            </a:prstGeom>
            <a:solidFill>
              <a:srgbClr val="0A2A6C"/>
            </a:solidFill>
            <a:ln>
              <a:noFill/>
            </a:ln>
          </p:spPr>
          <p:txBody>
            <a:bodyPr anchor="ctr"/>
            <a:lstStyle>
              <a:lvl1pPr>
                <a:spcBef>
                  <a:spcPct val="75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50000"/>
                </a:spcBef>
                <a:buClr>
                  <a:srgbClr val="E74C21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5000"/>
                </a:spcBef>
                <a:buClr>
                  <a:srgbClr val="67676B"/>
                </a:buClr>
                <a:buFont typeface="Franklin Gothic Book" pitchFamily="34" charset="0"/>
                <a:buChar char="−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rgbClr val="67676B"/>
                </a:buClr>
                <a:buFont typeface="Franklin Gothic Book" pitchFamily="34" charset="0"/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5000"/>
                </a:spcBef>
                <a:buClr>
                  <a:srgbClr val="67676B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rgbClr val="67676B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rgbClr val="67676B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rgbClr val="67676B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rgbClr val="67676B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endParaRPr lang="zh-CN" altLang="en-US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640080" y="1249680"/>
            <a:ext cx="10361295" cy="4654550"/>
          </a:xfrm>
          <a:prstGeom prst="rect">
            <a:avLst/>
          </a:prstGeom>
          <a:solidFill>
            <a:schemeClr val="bg1"/>
          </a:solidFill>
          <a:ln>
            <a:solidFill>
              <a:srgbClr val="0A2A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fontAlgn="auto">
              <a:lnSpc>
                <a:spcPct val="150000"/>
              </a:lnSpc>
              <a:spcBef>
                <a:spcPts val="0"/>
              </a:spcBef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864235" y="1356360"/>
            <a:ext cx="9389110" cy="42144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1600" dir="8100000" algn="tr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algn="just" fontAlgn="auto">
              <a:lnSpc>
                <a:spcPts val="3000"/>
              </a:lnSpc>
            </a:pP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《通知 》主要包括制定公布行政许可事项清单、逐项明确行政许可实施规范、严肃清查整治变相行政许可、持续加强全链条全领域监管、切实做好清单实施保障工作等五部分。</a:t>
            </a:r>
            <a:endParaRPr lang="zh-CN" altLang="en-US" sz="1200" dirty="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  <a:p>
            <a:pPr algn="just" fontAlgn="auto">
              <a:lnSpc>
                <a:spcPts val="3000"/>
              </a:lnSpc>
            </a:pP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第一部分：</a:t>
            </a: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制定公布行政许可事项清单</a:t>
            </a: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，包括依法编制公布、实行动态调整、做好清单衔接等3个方面的工作任务。</a:t>
            </a:r>
            <a:endParaRPr lang="zh-CN" altLang="en-US" sz="1200" dirty="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  <a:p>
            <a:pPr algn="just" fontAlgn="auto">
              <a:lnSpc>
                <a:spcPts val="3000"/>
              </a:lnSpc>
            </a:pP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第二部分：</a:t>
            </a: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逐项明确行政许可实施规范，包括明确子项及业务办理项、严格执行全省实施规范、全面修订完善办事指南等3个方面的工作任务。</a:t>
            </a:r>
            <a:endParaRPr lang="zh-CN" altLang="en-US" sz="1200" dirty="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  <a:p>
            <a:pPr algn="just" fontAlgn="auto">
              <a:lnSpc>
                <a:spcPts val="3000"/>
              </a:lnSpc>
            </a:pP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第三部分：严肃清查整治变相行政许可，包括依法依规实施行政许可、大力清理整治变相许可等</a:t>
            </a:r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2</a:t>
            </a: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个方面的工作任务。</a:t>
            </a:r>
            <a:endParaRPr lang="zh-CN" altLang="en-US" sz="1200" dirty="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  <a:p>
            <a:pPr algn="just" fontAlgn="auto">
              <a:lnSpc>
                <a:spcPts val="3000"/>
              </a:lnSpc>
            </a:pP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第四部分：持续加强全链条全领域监管，包括严格履行监管职责、制定监管规则标准、强化重点领域监管等3个方面的工作任务。</a:t>
            </a:r>
            <a:endParaRPr lang="zh-CN" altLang="en-US" sz="1200" dirty="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  <a:p>
            <a:pPr algn="just" fontAlgn="auto">
              <a:lnSpc>
                <a:spcPts val="3000"/>
              </a:lnSpc>
            </a:pP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第五部分：切实做好清单实施保障工作，包括加强清单管理组织领导、加强清单实施监督检查、加强清单运用宣传引导等3个方面的工作任务。</a:t>
            </a:r>
            <a:endParaRPr lang="zh-CN" altLang="en-US" sz="1200" dirty="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直接连接符 27"/>
          <p:cNvCxnSpPr/>
          <p:nvPr/>
        </p:nvCxnSpPr>
        <p:spPr>
          <a:xfrm>
            <a:off x="2324100" y="3559174"/>
            <a:ext cx="9867900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16"/>
          <p:cNvGrpSpPr/>
          <p:nvPr/>
        </p:nvGrpSpPr>
        <p:grpSpPr>
          <a:xfrm>
            <a:off x="4355773" y="2954569"/>
            <a:ext cx="1209208" cy="1209208"/>
            <a:chOff x="1781025" y="2085301"/>
            <a:chExt cx="2000035" cy="2000035"/>
          </a:xfrm>
        </p:grpSpPr>
        <p:grpSp>
          <p:nvGrpSpPr>
            <p:cNvPr id="30" name="组合 29"/>
            <p:cNvGrpSpPr/>
            <p:nvPr/>
          </p:nvGrpSpPr>
          <p:grpSpPr>
            <a:xfrm>
              <a:off x="1781025" y="2085301"/>
              <a:ext cx="2000035" cy="2000035"/>
              <a:chOff x="3868036" y="2408265"/>
              <a:chExt cx="2799961" cy="2799961"/>
            </a:xfrm>
          </p:grpSpPr>
          <p:sp>
            <p:nvSpPr>
              <p:cNvPr id="32" name="菱形 31"/>
              <p:cNvSpPr/>
              <p:nvPr/>
            </p:nvSpPr>
            <p:spPr>
              <a:xfrm>
                <a:off x="3868036" y="2408265"/>
                <a:ext cx="2799961" cy="2799961"/>
              </a:xfrm>
              <a:prstGeom prst="diamond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b="1" dirty="0">
                  <a:solidFill>
                    <a:schemeClr val="bg2">
                      <a:lumMod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3" name="菱形 32"/>
              <p:cNvSpPr/>
              <p:nvPr/>
            </p:nvSpPr>
            <p:spPr>
              <a:xfrm>
                <a:off x="4015681" y="2555910"/>
                <a:ext cx="2504672" cy="2504672"/>
              </a:xfrm>
              <a:prstGeom prst="diamond">
                <a:avLst/>
              </a:prstGeom>
              <a:solidFill>
                <a:srgbClr val="0A2A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b="1" dirty="0">
                  <a:solidFill>
                    <a:schemeClr val="bg2">
                      <a:lumMod val="2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31" name="Oval 15"/>
            <p:cNvSpPr/>
            <p:nvPr/>
          </p:nvSpPr>
          <p:spPr>
            <a:xfrm>
              <a:off x="2440758" y="2827136"/>
              <a:ext cx="680570" cy="516365"/>
            </a:xfrm>
            <a:custGeom>
              <a:avLst/>
              <a:gdLst>
                <a:gd name="connsiteX0" fmla="*/ 194125 w 606580"/>
                <a:gd name="connsiteY0" fmla="*/ 436023 h 460227"/>
                <a:gd name="connsiteX1" fmla="*/ 606580 w 606580"/>
                <a:gd name="connsiteY1" fmla="*/ 436023 h 460227"/>
                <a:gd name="connsiteX2" fmla="*/ 606580 w 606580"/>
                <a:gd name="connsiteY2" fmla="*/ 448160 h 460227"/>
                <a:gd name="connsiteX3" fmla="*/ 194125 w 606580"/>
                <a:gd name="connsiteY3" fmla="*/ 448160 h 460227"/>
                <a:gd name="connsiteX4" fmla="*/ 194125 w 606580"/>
                <a:gd name="connsiteY4" fmla="*/ 399682 h 460227"/>
                <a:gd name="connsiteX5" fmla="*/ 606580 w 606580"/>
                <a:gd name="connsiteY5" fmla="*/ 399682 h 460227"/>
                <a:gd name="connsiteX6" fmla="*/ 606580 w 606580"/>
                <a:gd name="connsiteY6" fmla="*/ 411819 h 460227"/>
                <a:gd name="connsiteX7" fmla="*/ 194125 w 606580"/>
                <a:gd name="connsiteY7" fmla="*/ 411819 h 460227"/>
                <a:gd name="connsiteX8" fmla="*/ 194125 w 606580"/>
                <a:gd name="connsiteY8" fmla="*/ 363341 h 460227"/>
                <a:gd name="connsiteX9" fmla="*/ 606580 w 606580"/>
                <a:gd name="connsiteY9" fmla="*/ 363341 h 460227"/>
                <a:gd name="connsiteX10" fmla="*/ 606580 w 606580"/>
                <a:gd name="connsiteY10" fmla="*/ 375549 h 460227"/>
                <a:gd name="connsiteX11" fmla="*/ 194125 w 606580"/>
                <a:gd name="connsiteY11" fmla="*/ 375549 h 460227"/>
                <a:gd name="connsiteX12" fmla="*/ 0 w 606580"/>
                <a:gd name="connsiteY12" fmla="*/ 351204 h 460227"/>
                <a:gd name="connsiteX13" fmla="*/ 121372 w 606580"/>
                <a:gd name="connsiteY13" fmla="*/ 351204 h 460227"/>
                <a:gd name="connsiteX14" fmla="*/ 121372 w 606580"/>
                <a:gd name="connsiteY14" fmla="*/ 460227 h 460227"/>
                <a:gd name="connsiteX15" fmla="*/ 0 w 606580"/>
                <a:gd name="connsiteY15" fmla="*/ 460227 h 460227"/>
                <a:gd name="connsiteX16" fmla="*/ 194125 w 606580"/>
                <a:gd name="connsiteY16" fmla="*/ 278521 h 460227"/>
                <a:gd name="connsiteX17" fmla="*/ 606580 w 606580"/>
                <a:gd name="connsiteY17" fmla="*/ 278521 h 460227"/>
                <a:gd name="connsiteX18" fmla="*/ 606580 w 606580"/>
                <a:gd name="connsiteY18" fmla="*/ 290729 h 460227"/>
                <a:gd name="connsiteX19" fmla="*/ 194125 w 606580"/>
                <a:gd name="connsiteY19" fmla="*/ 290729 h 460227"/>
                <a:gd name="connsiteX20" fmla="*/ 194125 w 606580"/>
                <a:gd name="connsiteY20" fmla="*/ 242180 h 460227"/>
                <a:gd name="connsiteX21" fmla="*/ 606580 w 606580"/>
                <a:gd name="connsiteY21" fmla="*/ 242180 h 460227"/>
                <a:gd name="connsiteX22" fmla="*/ 606580 w 606580"/>
                <a:gd name="connsiteY22" fmla="*/ 254388 h 460227"/>
                <a:gd name="connsiteX23" fmla="*/ 194125 w 606580"/>
                <a:gd name="connsiteY23" fmla="*/ 254388 h 460227"/>
                <a:gd name="connsiteX24" fmla="*/ 194125 w 606580"/>
                <a:gd name="connsiteY24" fmla="*/ 205910 h 460227"/>
                <a:gd name="connsiteX25" fmla="*/ 606580 w 606580"/>
                <a:gd name="connsiteY25" fmla="*/ 205910 h 460227"/>
                <a:gd name="connsiteX26" fmla="*/ 606580 w 606580"/>
                <a:gd name="connsiteY26" fmla="*/ 218047 h 460227"/>
                <a:gd name="connsiteX27" fmla="*/ 194125 w 606580"/>
                <a:gd name="connsiteY27" fmla="*/ 218047 h 460227"/>
                <a:gd name="connsiteX28" fmla="*/ 0 w 606580"/>
                <a:gd name="connsiteY28" fmla="*/ 193843 h 460227"/>
                <a:gd name="connsiteX29" fmla="*/ 121372 w 606580"/>
                <a:gd name="connsiteY29" fmla="*/ 193843 h 460227"/>
                <a:gd name="connsiteX30" fmla="*/ 121372 w 606580"/>
                <a:gd name="connsiteY30" fmla="*/ 302866 h 460227"/>
                <a:gd name="connsiteX31" fmla="*/ 0 w 606580"/>
                <a:gd name="connsiteY31" fmla="*/ 302866 h 460227"/>
                <a:gd name="connsiteX32" fmla="*/ 0 w 606580"/>
                <a:gd name="connsiteY32" fmla="*/ 0 h 460227"/>
                <a:gd name="connsiteX33" fmla="*/ 606580 w 606580"/>
                <a:gd name="connsiteY33" fmla="*/ 0 h 460227"/>
                <a:gd name="connsiteX34" fmla="*/ 606580 w 606580"/>
                <a:gd name="connsiteY34" fmla="*/ 133227 h 460227"/>
                <a:gd name="connsiteX35" fmla="*/ 0 w 606580"/>
                <a:gd name="connsiteY35" fmla="*/ 133227 h 46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06580" h="460227">
                  <a:moveTo>
                    <a:pt x="194125" y="436023"/>
                  </a:moveTo>
                  <a:lnTo>
                    <a:pt x="606580" y="436023"/>
                  </a:lnTo>
                  <a:lnTo>
                    <a:pt x="606580" y="448160"/>
                  </a:lnTo>
                  <a:lnTo>
                    <a:pt x="194125" y="448160"/>
                  </a:lnTo>
                  <a:close/>
                  <a:moveTo>
                    <a:pt x="194125" y="399682"/>
                  </a:moveTo>
                  <a:lnTo>
                    <a:pt x="606580" y="399682"/>
                  </a:lnTo>
                  <a:lnTo>
                    <a:pt x="606580" y="411819"/>
                  </a:lnTo>
                  <a:lnTo>
                    <a:pt x="194125" y="411819"/>
                  </a:lnTo>
                  <a:close/>
                  <a:moveTo>
                    <a:pt x="194125" y="363341"/>
                  </a:moveTo>
                  <a:lnTo>
                    <a:pt x="606580" y="363341"/>
                  </a:lnTo>
                  <a:lnTo>
                    <a:pt x="606580" y="375549"/>
                  </a:lnTo>
                  <a:lnTo>
                    <a:pt x="194125" y="375549"/>
                  </a:lnTo>
                  <a:close/>
                  <a:moveTo>
                    <a:pt x="0" y="351204"/>
                  </a:moveTo>
                  <a:lnTo>
                    <a:pt x="121372" y="351204"/>
                  </a:lnTo>
                  <a:lnTo>
                    <a:pt x="121372" y="460227"/>
                  </a:lnTo>
                  <a:lnTo>
                    <a:pt x="0" y="460227"/>
                  </a:lnTo>
                  <a:close/>
                  <a:moveTo>
                    <a:pt x="194125" y="278521"/>
                  </a:moveTo>
                  <a:lnTo>
                    <a:pt x="606580" y="278521"/>
                  </a:lnTo>
                  <a:lnTo>
                    <a:pt x="606580" y="290729"/>
                  </a:lnTo>
                  <a:lnTo>
                    <a:pt x="194125" y="290729"/>
                  </a:lnTo>
                  <a:close/>
                  <a:moveTo>
                    <a:pt x="194125" y="242180"/>
                  </a:moveTo>
                  <a:lnTo>
                    <a:pt x="606580" y="242180"/>
                  </a:lnTo>
                  <a:lnTo>
                    <a:pt x="606580" y="254388"/>
                  </a:lnTo>
                  <a:lnTo>
                    <a:pt x="194125" y="254388"/>
                  </a:lnTo>
                  <a:close/>
                  <a:moveTo>
                    <a:pt x="194125" y="205910"/>
                  </a:moveTo>
                  <a:lnTo>
                    <a:pt x="606580" y="205910"/>
                  </a:lnTo>
                  <a:lnTo>
                    <a:pt x="606580" y="218047"/>
                  </a:lnTo>
                  <a:lnTo>
                    <a:pt x="194125" y="218047"/>
                  </a:lnTo>
                  <a:close/>
                  <a:moveTo>
                    <a:pt x="0" y="193843"/>
                  </a:moveTo>
                  <a:lnTo>
                    <a:pt x="121372" y="193843"/>
                  </a:lnTo>
                  <a:lnTo>
                    <a:pt x="121372" y="302866"/>
                  </a:lnTo>
                  <a:lnTo>
                    <a:pt x="0" y="302866"/>
                  </a:lnTo>
                  <a:close/>
                  <a:moveTo>
                    <a:pt x="0" y="0"/>
                  </a:moveTo>
                  <a:lnTo>
                    <a:pt x="606580" y="0"/>
                  </a:lnTo>
                  <a:lnTo>
                    <a:pt x="606580" y="133227"/>
                  </a:lnTo>
                  <a:lnTo>
                    <a:pt x="0" y="13322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b="1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4" name="Group 17"/>
          <p:cNvGrpSpPr/>
          <p:nvPr/>
        </p:nvGrpSpPr>
        <p:grpSpPr>
          <a:xfrm>
            <a:off x="6102261" y="2954569"/>
            <a:ext cx="1209208" cy="1209208"/>
            <a:chOff x="1781025" y="2085301"/>
            <a:chExt cx="2000035" cy="2000035"/>
          </a:xfrm>
        </p:grpSpPr>
        <p:grpSp>
          <p:nvGrpSpPr>
            <p:cNvPr id="35" name="组合 34"/>
            <p:cNvGrpSpPr/>
            <p:nvPr/>
          </p:nvGrpSpPr>
          <p:grpSpPr>
            <a:xfrm>
              <a:off x="1781025" y="2085301"/>
              <a:ext cx="2000035" cy="2000035"/>
              <a:chOff x="3868036" y="2408265"/>
              <a:chExt cx="2799961" cy="2799961"/>
            </a:xfrm>
          </p:grpSpPr>
          <p:sp>
            <p:nvSpPr>
              <p:cNvPr id="37" name="菱形 36"/>
              <p:cNvSpPr/>
              <p:nvPr/>
            </p:nvSpPr>
            <p:spPr>
              <a:xfrm>
                <a:off x="3868036" y="2408265"/>
                <a:ext cx="2799961" cy="2799961"/>
              </a:xfrm>
              <a:prstGeom prst="diamond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b="1" dirty="0">
                  <a:solidFill>
                    <a:schemeClr val="bg2">
                      <a:lumMod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8" name="菱形 37"/>
              <p:cNvSpPr/>
              <p:nvPr/>
            </p:nvSpPr>
            <p:spPr>
              <a:xfrm>
                <a:off x="4015681" y="2555910"/>
                <a:ext cx="2504672" cy="2504672"/>
              </a:xfrm>
              <a:prstGeom prst="diamond">
                <a:avLst/>
              </a:prstGeom>
              <a:solidFill>
                <a:srgbClr val="0A2A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b="1" dirty="0">
                  <a:solidFill>
                    <a:schemeClr val="bg2">
                      <a:lumMod val="2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36" name="Oval 19"/>
            <p:cNvSpPr/>
            <p:nvPr/>
          </p:nvSpPr>
          <p:spPr>
            <a:xfrm>
              <a:off x="2440758" y="2745551"/>
              <a:ext cx="680570" cy="679535"/>
            </a:xfrm>
            <a:custGeom>
              <a:avLst/>
              <a:gdLst>
                <a:gd name="T0" fmla="*/ 88862 h 440259"/>
                <a:gd name="T1" fmla="*/ 88862 h 440259"/>
                <a:gd name="T2" fmla="*/ 278945 h 440259"/>
                <a:gd name="T3" fmla="*/ 278945 h 440259"/>
                <a:gd name="T4" fmla="*/ 278945 h 440259"/>
                <a:gd name="T5" fmla="*/ 278945 h 440259"/>
                <a:gd name="T6" fmla="*/ 278945 h 440259"/>
                <a:gd name="T7" fmla="*/ 278945 h 440259"/>
                <a:gd name="T8" fmla="*/ 278945 h 440259"/>
                <a:gd name="T9" fmla="*/ 278945 h 440259"/>
                <a:gd name="T10" fmla="*/ 278945 h 440259"/>
                <a:gd name="T11" fmla="*/ 278945 h 440259"/>
                <a:gd name="T12" fmla="*/ 278945 h 440259"/>
                <a:gd name="T13" fmla="*/ 278945 h 440259"/>
                <a:gd name="T14" fmla="*/ 278945 h 440259"/>
                <a:gd name="T15" fmla="*/ 278945 h 440259"/>
                <a:gd name="T16" fmla="*/ 278945 h 440259"/>
                <a:gd name="T17" fmla="*/ 278945 h 440259"/>
                <a:gd name="T18" fmla="*/ 278945 h 440259"/>
                <a:gd name="T19" fmla="*/ 278945 h 440259"/>
                <a:gd name="T20" fmla="*/ 278945 h 440259"/>
                <a:gd name="T21" fmla="*/ 278945 h 440259"/>
                <a:gd name="T22" fmla="*/ 278945 h 440259"/>
                <a:gd name="T23" fmla="*/ 278945 h 440259"/>
                <a:gd name="T24" fmla="*/ 278945 h 440259"/>
                <a:gd name="T25" fmla="*/ 278945 h 440259"/>
                <a:gd name="T26" fmla="*/ 88862 h 440259"/>
                <a:gd name="T27" fmla="*/ 88862 h 440259"/>
                <a:gd name="T28" fmla="*/ 278945 h 440259"/>
                <a:gd name="T29" fmla="*/ 278945 h 440259"/>
                <a:gd name="T30" fmla="*/ 278945 h 440259"/>
                <a:gd name="T31" fmla="*/ 278945 h 440259"/>
                <a:gd name="T32" fmla="*/ 278945 h 440259"/>
                <a:gd name="T33" fmla="*/ 278945 h 440259"/>
                <a:gd name="T34" fmla="*/ 278945 h 440259"/>
                <a:gd name="T35" fmla="*/ 278945 h 440259"/>
                <a:gd name="T36" fmla="*/ 278945 h 440259"/>
                <a:gd name="T37" fmla="*/ 278945 h 440259"/>
                <a:gd name="T38" fmla="*/ 278945 h 440259"/>
                <a:gd name="T39" fmla="*/ 278945 h 440259"/>
                <a:gd name="T40" fmla="*/ 278945 h 440259"/>
                <a:gd name="T41" fmla="*/ 278945 h 440259"/>
                <a:gd name="T42" fmla="*/ 278945 h 440259"/>
                <a:gd name="T43" fmla="*/ 278945 h 440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57" h="2757">
                  <a:moveTo>
                    <a:pt x="1063" y="2589"/>
                  </a:moveTo>
                  <a:lnTo>
                    <a:pt x="0" y="2757"/>
                  </a:lnTo>
                  <a:lnTo>
                    <a:pt x="168" y="1694"/>
                  </a:lnTo>
                  <a:lnTo>
                    <a:pt x="1226" y="883"/>
                  </a:lnTo>
                  <a:lnTo>
                    <a:pt x="1503" y="1160"/>
                  </a:lnTo>
                  <a:lnTo>
                    <a:pt x="984" y="1679"/>
                  </a:lnTo>
                  <a:cubicBezTo>
                    <a:pt x="914" y="1646"/>
                    <a:pt x="827" y="1659"/>
                    <a:pt x="769" y="1717"/>
                  </a:cubicBezTo>
                  <a:cubicBezTo>
                    <a:pt x="694" y="1792"/>
                    <a:pt x="694" y="1913"/>
                    <a:pt x="769" y="1988"/>
                  </a:cubicBezTo>
                  <a:cubicBezTo>
                    <a:pt x="844" y="2063"/>
                    <a:pt x="965" y="2063"/>
                    <a:pt x="1040" y="1988"/>
                  </a:cubicBezTo>
                  <a:cubicBezTo>
                    <a:pt x="1098" y="1930"/>
                    <a:pt x="1111" y="1844"/>
                    <a:pt x="1079" y="1773"/>
                  </a:cubicBezTo>
                  <a:lnTo>
                    <a:pt x="1597" y="1254"/>
                  </a:lnTo>
                  <a:lnTo>
                    <a:pt x="1875" y="1531"/>
                  </a:lnTo>
                  <a:lnTo>
                    <a:pt x="1063" y="2589"/>
                  </a:lnTo>
                  <a:close/>
                  <a:moveTo>
                    <a:pt x="1763" y="291"/>
                  </a:moveTo>
                  <a:lnTo>
                    <a:pt x="1695" y="223"/>
                  </a:lnTo>
                  <a:lnTo>
                    <a:pt x="1266" y="652"/>
                  </a:lnTo>
                  <a:lnTo>
                    <a:pt x="2105" y="1491"/>
                  </a:lnTo>
                  <a:lnTo>
                    <a:pt x="2534" y="1062"/>
                  </a:lnTo>
                  <a:lnTo>
                    <a:pt x="2466" y="994"/>
                  </a:lnTo>
                  <a:lnTo>
                    <a:pt x="2757" y="755"/>
                  </a:lnTo>
                  <a:lnTo>
                    <a:pt x="2002" y="0"/>
                  </a:lnTo>
                  <a:lnTo>
                    <a:pt x="1763" y="29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b="1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9" name="Group 22"/>
          <p:cNvGrpSpPr/>
          <p:nvPr/>
        </p:nvGrpSpPr>
        <p:grpSpPr>
          <a:xfrm>
            <a:off x="7848749" y="2954569"/>
            <a:ext cx="1209208" cy="1209208"/>
            <a:chOff x="1781025" y="2085301"/>
            <a:chExt cx="2000035" cy="2000035"/>
          </a:xfrm>
        </p:grpSpPr>
        <p:grpSp>
          <p:nvGrpSpPr>
            <p:cNvPr id="40" name="组合 39"/>
            <p:cNvGrpSpPr/>
            <p:nvPr/>
          </p:nvGrpSpPr>
          <p:grpSpPr>
            <a:xfrm>
              <a:off x="1781025" y="2085301"/>
              <a:ext cx="2000035" cy="2000035"/>
              <a:chOff x="3868036" y="2408265"/>
              <a:chExt cx="2799961" cy="2799961"/>
            </a:xfrm>
          </p:grpSpPr>
          <p:sp>
            <p:nvSpPr>
              <p:cNvPr id="42" name="菱形 41"/>
              <p:cNvSpPr/>
              <p:nvPr/>
            </p:nvSpPr>
            <p:spPr>
              <a:xfrm>
                <a:off x="3868036" y="2408265"/>
                <a:ext cx="2799961" cy="2799961"/>
              </a:xfrm>
              <a:prstGeom prst="diamond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b="1" dirty="0">
                  <a:solidFill>
                    <a:schemeClr val="bg2">
                      <a:lumMod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3" name="菱形 42"/>
              <p:cNvSpPr/>
              <p:nvPr/>
            </p:nvSpPr>
            <p:spPr>
              <a:xfrm>
                <a:off x="4015681" y="2555910"/>
                <a:ext cx="2504672" cy="2504672"/>
              </a:xfrm>
              <a:prstGeom prst="diamond">
                <a:avLst/>
              </a:prstGeom>
              <a:solidFill>
                <a:srgbClr val="0A2A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b="1" dirty="0">
                  <a:solidFill>
                    <a:schemeClr val="bg2">
                      <a:lumMod val="2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41" name="Oval 24"/>
            <p:cNvSpPr/>
            <p:nvPr/>
          </p:nvSpPr>
          <p:spPr>
            <a:xfrm>
              <a:off x="2440758" y="2745629"/>
              <a:ext cx="680570" cy="679378"/>
            </a:xfrm>
            <a:custGeom>
              <a:avLst/>
              <a:gdLst>
                <a:gd name="connsiteX0" fmla="*/ 164777 w 604110"/>
                <a:gd name="connsiteY0" fmla="*/ 264973 h 603052"/>
                <a:gd name="connsiteX1" fmla="*/ 457609 w 604110"/>
                <a:gd name="connsiteY1" fmla="*/ 264973 h 603052"/>
                <a:gd name="connsiteX2" fmla="*/ 485066 w 604110"/>
                <a:gd name="connsiteY2" fmla="*/ 292388 h 603052"/>
                <a:gd name="connsiteX3" fmla="*/ 457609 w 604110"/>
                <a:gd name="connsiteY3" fmla="*/ 319802 h 603052"/>
                <a:gd name="connsiteX4" fmla="*/ 164777 w 604110"/>
                <a:gd name="connsiteY4" fmla="*/ 319802 h 603052"/>
                <a:gd name="connsiteX5" fmla="*/ 137320 w 604110"/>
                <a:gd name="connsiteY5" fmla="*/ 292388 h 603052"/>
                <a:gd name="connsiteX6" fmla="*/ 164777 w 604110"/>
                <a:gd name="connsiteY6" fmla="*/ 264973 h 603052"/>
                <a:gd name="connsiteX7" fmla="*/ 164777 w 604110"/>
                <a:gd name="connsiteY7" fmla="*/ 137038 h 603052"/>
                <a:gd name="connsiteX8" fmla="*/ 457609 w 604110"/>
                <a:gd name="connsiteY8" fmla="*/ 137038 h 603052"/>
                <a:gd name="connsiteX9" fmla="*/ 485066 w 604110"/>
                <a:gd name="connsiteY9" fmla="*/ 164453 h 603052"/>
                <a:gd name="connsiteX10" fmla="*/ 457609 w 604110"/>
                <a:gd name="connsiteY10" fmla="*/ 191867 h 603052"/>
                <a:gd name="connsiteX11" fmla="*/ 164777 w 604110"/>
                <a:gd name="connsiteY11" fmla="*/ 191867 h 603052"/>
                <a:gd name="connsiteX12" fmla="*/ 137320 w 604110"/>
                <a:gd name="connsiteY12" fmla="*/ 164453 h 603052"/>
                <a:gd name="connsiteX13" fmla="*/ 164777 w 604110"/>
                <a:gd name="connsiteY13" fmla="*/ 137038 h 603052"/>
                <a:gd name="connsiteX14" fmla="*/ 54919 w 604110"/>
                <a:gd name="connsiteY14" fmla="*/ 54823 h 603052"/>
                <a:gd name="connsiteX15" fmla="*/ 54919 w 604110"/>
                <a:gd name="connsiteY15" fmla="*/ 420355 h 603052"/>
                <a:gd name="connsiteX16" fmla="*/ 137298 w 604110"/>
                <a:gd name="connsiteY16" fmla="*/ 420355 h 603052"/>
                <a:gd name="connsiteX17" fmla="*/ 164757 w 604110"/>
                <a:gd name="connsiteY17" fmla="*/ 447766 h 603052"/>
                <a:gd name="connsiteX18" fmla="*/ 164757 w 604110"/>
                <a:gd name="connsiteY18" fmla="*/ 523011 h 603052"/>
                <a:gd name="connsiteX19" fmla="*/ 304664 w 604110"/>
                <a:gd name="connsiteY19" fmla="*/ 425289 h 603052"/>
                <a:gd name="connsiteX20" fmla="*/ 320316 w 604110"/>
                <a:gd name="connsiteY20" fmla="*/ 420355 h 603052"/>
                <a:gd name="connsiteX21" fmla="*/ 549191 w 604110"/>
                <a:gd name="connsiteY21" fmla="*/ 420355 h 603052"/>
                <a:gd name="connsiteX22" fmla="*/ 549191 w 604110"/>
                <a:gd name="connsiteY22" fmla="*/ 54823 h 603052"/>
                <a:gd name="connsiteX23" fmla="*/ 27460 w 604110"/>
                <a:gd name="connsiteY23" fmla="*/ 0 h 603052"/>
                <a:gd name="connsiteX24" fmla="*/ 576650 w 604110"/>
                <a:gd name="connsiteY24" fmla="*/ 0 h 603052"/>
                <a:gd name="connsiteX25" fmla="*/ 604110 w 604110"/>
                <a:gd name="connsiteY25" fmla="*/ 27411 h 603052"/>
                <a:gd name="connsiteX26" fmla="*/ 604110 w 604110"/>
                <a:gd name="connsiteY26" fmla="*/ 447766 h 603052"/>
                <a:gd name="connsiteX27" fmla="*/ 576650 w 604110"/>
                <a:gd name="connsiteY27" fmla="*/ 475178 h 603052"/>
                <a:gd name="connsiteX28" fmla="*/ 328965 w 604110"/>
                <a:gd name="connsiteY28" fmla="*/ 475178 h 603052"/>
                <a:gd name="connsiteX29" fmla="*/ 153087 w 604110"/>
                <a:gd name="connsiteY29" fmla="*/ 598118 h 603052"/>
                <a:gd name="connsiteX30" fmla="*/ 137298 w 604110"/>
                <a:gd name="connsiteY30" fmla="*/ 603052 h 603052"/>
                <a:gd name="connsiteX31" fmla="*/ 124666 w 604110"/>
                <a:gd name="connsiteY31" fmla="*/ 599900 h 603052"/>
                <a:gd name="connsiteX32" fmla="*/ 109838 w 604110"/>
                <a:gd name="connsiteY32" fmla="*/ 575641 h 603052"/>
                <a:gd name="connsiteX33" fmla="*/ 109838 w 604110"/>
                <a:gd name="connsiteY33" fmla="*/ 475178 h 603052"/>
                <a:gd name="connsiteX34" fmla="*/ 27460 w 604110"/>
                <a:gd name="connsiteY34" fmla="*/ 475178 h 603052"/>
                <a:gd name="connsiteX35" fmla="*/ 0 w 604110"/>
                <a:gd name="connsiteY35" fmla="*/ 447766 h 603052"/>
                <a:gd name="connsiteX36" fmla="*/ 0 w 604110"/>
                <a:gd name="connsiteY36" fmla="*/ 27411 h 603052"/>
                <a:gd name="connsiteX37" fmla="*/ 27460 w 604110"/>
                <a:gd name="connsiteY37" fmla="*/ 0 h 60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604110" h="603052">
                  <a:moveTo>
                    <a:pt x="164777" y="264973"/>
                  </a:moveTo>
                  <a:lnTo>
                    <a:pt x="457609" y="264973"/>
                  </a:lnTo>
                  <a:cubicBezTo>
                    <a:pt x="472848" y="264973"/>
                    <a:pt x="485066" y="277310"/>
                    <a:pt x="485066" y="292388"/>
                  </a:cubicBezTo>
                  <a:cubicBezTo>
                    <a:pt x="485066" y="307603"/>
                    <a:pt x="472848" y="319802"/>
                    <a:pt x="457609" y="319802"/>
                  </a:cubicBezTo>
                  <a:lnTo>
                    <a:pt x="164777" y="319802"/>
                  </a:lnTo>
                  <a:cubicBezTo>
                    <a:pt x="149676" y="319802"/>
                    <a:pt x="137320" y="307603"/>
                    <a:pt x="137320" y="292388"/>
                  </a:cubicBezTo>
                  <a:cubicBezTo>
                    <a:pt x="137320" y="277310"/>
                    <a:pt x="149676" y="264973"/>
                    <a:pt x="164777" y="264973"/>
                  </a:cubicBezTo>
                  <a:close/>
                  <a:moveTo>
                    <a:pt x="164777" y="137038"/>
                  </a:moveTo>
                  <a:lnTo>
                    <a:pt x="457609" y="137038"/>
                  </a:lnTo>
                  <a:cubicBezTo>
                    <a:pt x="472848" y="137038"/>
                    <a:pt x="485066" y="149375"/>
                    <a:pt x="485066" y="164453"/>
                  </a:cubicBezTo>
                  <a:cubicBezTo>
                    <a:pt x="485066" y="179531"/>
                    <a:pt x="472848" y="191867"/>
                    <a:pt x="457609" y="191867"/>
                  </a:cubicBezTo>
                  <a:lnTo>
                    <a:pt x="164777" y="191867"/>
                  </a:lnTo>
                  <a:cubicBezTo>
                    <a:pt x="149676" y="191867"/>
                    <a:pt x="137320" y="179531"/>
                    <a:pt x="137320" y="164453"/>
                  </a:cubicBezTo>
                  <a:cubicBezTo>
                    <a:pt x="137320" y="149375"/>
                    <a:pt x="149676" y="137038"/>
                    <a:pt x="164777" y="137038"/>
                  </a:cubicBezTo>
                  <a:close/>
                  <a:moveTo>
                    <a:pt x="54919" y="54823"/>
                  </a:moveTo>
                  <a:lnTo>
                    <a:pt x="54919" y="420355"/>
                  </a:lnTo>
                  <a:lnTo>
                    <a:pt x="137298" y="420355"/>
                  </a:lnTo>
                  <a:cubicBezTo>
                    <a:pt x="152401" y="420355"/>
                    <a:pt x="164757" y="432553"/>
                    <a:pt x="164757" y="447766"/>
                  </a:cubicBezTo>
                  <a:lnTo>
                    <a:pt x="164757" y="523011"/>
                  </a:lnTo>
                  <a:lnTo>
                    <a:pt x="304664" y="425289"/>
                  </a:lnTo>
                  <a:cubicBezTo>
                    <a:pt x="309194" y="422000"/>
                    <a:pt x="314686" y="420355"/>
                    <a:pt x="320316" y="420355"/>
                  </a:cubicBezTo>
                  <a:lnTo>
                    <a:pt x="549191" y="420355"/>
                  </a:lnTo>
                  <a:lnTo>
                    <a:pt x="549191" y="54823"/>
                  </a:lnTo>
                  <a:close/>
                  <a:moveTo>
                    <a:pt x="27460" y="0"/>
                  </a:moveTo>
                  <a:lnTo>
                    <a:pt x="576650" y="0"/>
                  </a:lnTo>
                  <a:cubicBezTo>
                    <a:pt x="591753" y="0"/>
                    <a:pt x="604110" y="12335"/>
                    <a:pt x="604110" y="27411"/>
                  </a:cubicBezTo>
                  <a:lnTo>
                    <a:pt x="604110" y="447766"/>
                  </a:lnTo>
                  <a:cubicBezTo>
                    <a:pt x="604110" y="462843"/>
                    <a:pt x="591753" y="475178"/>
                    <a:pt x="576650" y="475178"/>
                  </a:cubicBezTo>
                  <a:lnTo>
                    <a:pt x="328965" y="475178"/>
                  </a:lnTo>
                  <a:lnTo>
                    <a:pt x="153087" y="598118"/>
                  </a:lnTo>
                  <a:cubicBezTo>
                    <a:pt x="148282" y="601408"/>
                    <a:pt x="142790" y="603052"/>
                    <a:pt x="137298" y="603052"/>
                  </a:cubicBezTo>
                  <a:cubicBezTo>
                    <a:pt x="132904" y="603052"/>
                    <a:pt x="128648" y="602093"/>
                    <a:pt x="124666" y="599900"/>
                  </a:cubicBezTo>
                  <a:cubicBezTo>
                    <a:pt x="115467" y="595240"/>
                    <a:pt x="109838" y="585920"/>
                    <a:pt x="109838" y="575641"/>
                  </a:cubicBezTo>
                  <a:lnTo>
                    <a:pt x="109838" y="475178"/>
                  </a:lnTo>
                  <a:lnTo>
                    <a:pt x="27460" y="475178"/>
                  </a:lnTo>
                  <a:cubicBezTo>
                    <a:pt x="12357" y="475178"/>
                    <a:pt x="0" y="462843"/>
                    <a:pt x="0" y="447766"/>
                  </a:cubicBezTo>
                  <a:lnTo>
                    <a:pt x="0" y="27411"/>
                  </a:lnTo>
                  <a:cubicBezTo>
                    <a:pt x="0" y="12335"/>
                    <a:pt x="12357" y="0"/>
                    <a:pt x="2746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b="1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4" name="Group 27"/>
          <p:cNvGrpSpPr/>
          <p:nvPr/>
        </p:nvGrpSpPr>
        <p:grpSpPr>
          <a:xfrm>
            <a:off x="9595237" y="2954569"/>
            <a:ext cx="1209208" cy="1209208"/>
            <a:chOff x="1781025" y="2085301"/>
            <a:chExt cx="2000035" cy="2000035"/>
          </a:xfrm>
        </p:grpSpPr>
        <p:grpSp>
          <p:nvGrpSpPr>
            <p:cNvPr id="45" name="组合 44"/>
            <p:cNvGrpSpPr/>
            <p:nvPr/>
          </p:nvGrpSpPr>
          <p:grpSpPr>
            <a:xfrm>
              <a:off x="1781025" y="2085301"/>
              <a:ext cx="2000035" cy="2000035"/>
              <a:chOff x="3868036" y="2408265"/>
              <a:chExt cx="2799961" cy="2799961"/>
            </a:xfrm>
          </p:grpSpPr>
          <p:sp>
            <p:nvSpPr>
              <p:cNvPr id="47" name="菱形 46"/>
              <p:cNvSpPr/>
              <p:nvPr/>
            </p:nvSpPr>
            <p:spPr>
              <a:xfrm>
                <a:off x="3868036" y="2408265"/>
                <a:ext cx="2799961" cy="2799961"/>
              </a:xfrm>
              <a:prstGeom prst="diamond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b="1" dirty="0">
                  <a:solidFill>
                    <a:schemeClr val="bg2">
                      <a:lumMod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8" name="菱形 47"/>
              <p:cNvSpPr/>
              <p:nvPr/>
            </p:nvSpPr>
            <p:spPr>
              <a:xfrm>
                <a:off x="4015681" y="2555910"/>
                <a:ext cx="2504672" cy="2504672"/>
              </a:xfrm>
              <a:prstGeom prst="diamond">
                <a:avLst/>
              </a:prstGeom>
              <a:solidFill>
                <a:srgbClr val="0A2A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b="1" dirty="0">
                  <a:solidFill>
                    <a:schemeClr val="bg2">
                      <a:lumMod val="2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46" name="Oval 29"/>
            <p:cNvSpPr/>
            <p:nvPr/>
          </p:nvSpPr>
          <p:spPr>
            <a:xfrm>
              <a:off x="2440758" y="2745689"/>
              <a:ext cx="680570" cy="679259"/>
            </a:xfrm>
            <a:custGeom>
              <a:avLst/>
              <a:gdLst>
                <a:gd name="connsiteX0" fmla="*/ 579996 w 605912"/>
                <a:gd name="connsiteY0" fmla="*/ 331577 h 604745"/>
                <a:gd name="connsiteX1" fmla="*/ 599400 w 605912"/>
                <a:gd name="connsiteY1" fmla="*/ 361244 h 604745"/>
                <a:gd name="connsiteX2" fmla="*/ 590394 w 605912"/>
                <a:gd name="connsiteY2" fmla="*/ 401201 h 604745"/>
                <a:gd name="connsiteX3" fmla="*/ 335366 w 605912"/>
                <a:gd name="connsiteY3" fmla="*/ 603027 h 604745"/>
                <a:gd name="connsiteX4" fmla="*/ 58427 w 605912"/>
                <a:gd name="connsiteY4" fmla="*/ 480652 h 604745"/>
                <a:gd name="connsiteX5" fmla="*/ 50814 w 605912"/>
                <a:gd name="connsiteY5" fmla="*/ 515510 h 604745"/>
                <a:gd name="connsiteX6" fmla="*/ 19806 w 605912"/>
                <a:gd name="connsiteY6" fmla="*/ 536091 h 604745"/>
                <a:gd name="connsiteX7" fmla="*/ 495 w 605912"/>
                <a:gd name="connsiteY7" fmla="*/ 506517 h 604745"/>
                <a:gd name="connsiteX8" fmla="*/ 22405 w 605912"/>
                <a:gd name="connsiteY8" fmla="*/ 404909 h 604745"/>
                <a:gd name="connsiteX9" fmla="*/ 53413 w 605912"/>
                <a:gd name="connsiteY9" fmla="*/ 385626 h 604745"/>
                <a:gd name="connsiteX10" fmla="*/ 153772 w 605912"/>
                <a:gd name="connsiteY10" fmla="*/ 407505 h 604745"/>
                <a:gd name="connsiteX11" fmla="*/ 173083 w 605912"/>
                <a:gd name="connsiteY11" fmla="*/ 437079 h 604745"/>
                <a:gd name="connsiteX12" fmla="*/ 143467 w 605912"/>
                <a:gd name="connsiteY12" fmla="*/ 456362 h 604745"/>
                <a:gd name="connsiteX13" fmla="*/ 95841 w 605912"/>
                <a:gd name="connsiteY13" fmla="*/ 445794 h 604745"/>
                <a:gd name="connsiteX14" fmla="*/ 330167 w 605912"/>
                <a:gd name="connsiteY14" fmla="*/ 552779 h 604745"/>
                <a:gd name="connsiteX15" fmla="*/ 539704 w 605912"/>
                <a:gd name="connsiteY15" fmla="*/ 392208 h 604745"/>
                <a:gd name="connsiteX16" fmla="*/ 550381 w 605912"/>
                <a:gd name="connsiteY16" fmla="*/ 350861 h 604745"/>
                <a:gd name="connsiteX17" fmla="*/ 579996 w 605912"/>
                <a:gd name="connsiteY17" fmla="*/ 331577 h 604745"/>
                <a:gd name="connsiteX18" fmla="*/ 551796 w 605912"/>
                <a:gd name="connsiteY18" fmla="*/ 173561 h 604745"/>
                <a:gd name="connsiteX19" fmla="*/ 585238 w 605912"/>
                <a:gd name="connsiteY19" fmla="*/ 187651 h 604745"/>
                <a:gd name="connsiteX20" fmla="*/ 605767 w 605912"/>
                <a:gd name="connsiteY20" fmla="*/ 269970 h 604745"/>
                <a:gd name="connsiteX21" fmla="*/ 582637 w 605912"/>
                <a:gd name="connsiteY21" fmla="*/ 299542 h 604745"/>
                <a:gd name="connsiteX22" fmla="*/ 554211 w 605912"/>
                <a:gd name="connsiteY22" fmla="*/ 275069 h 604745"/>
                <a:gd name="connsiteX23" fmla="*/ 537490 w 605912"/>
                <a:gd name="connsiteY23" fmla="*/ 206933 h 604745"/>
                <a:gd name="connsiteX24" fmla="*/ 551796 w 605912"/>
                <a:gd name="connsiteY24" fmla="*/ 173561 h 604745"/>
                <a:gd name="connsiteX25" fmla="*/ 322443 w 605912"/>
                <a:gd name="connsiteY25" fmla="*/ 100626 h 604745"/>
                <a:gd name="connsiteX26" fmla="*/ 348253 w 605912"/>
                <a:gd name="connsiteY26" fmla="*/ 126390 h 604745"/>
                <a:gd name="connsiteX27" fmla="*/ 348253 w 605912"/>
                <a:gd name="connsiteY27" fmla="*/ 302105 h 604745"/>
                <a:gd name="connsiteX28" fmla="*/ 322443 w 605912"/>
                <a:gd name="connsiteY28" fmla="*/ 327776 h 604745"/>
                <a:gd name="connsiteX29" fmla="*/ 203790 w 605912"/>
                <a:gd name="connsiteY29" fmla="*/ 327776 h 604745"/>
                <a:gd name="connsiteX30" fmla="*/ 177979 w 605912"/>
                <a:gd name="connsiteY30" fmla="*/ 302105 h 604745"/>
                <a:gd name="connsiteX31" fmla="*/ 203790 w 605912"/>
                <a:gd name="connsiteY31" fmla="*/ 276341 h 604745"/>
                <a:gd name="connsiteX32" fmla="*/ 296725 w 605912"/>
                <a:gd name="connsiteY32" fmla="*/ 276341 h 604745"/>
                <a:gd name="connsiteX33" fmla="*/ 296725 w 605912"/>
                <a:gd name="connsiteY33" fmla="*/ 126390 h 604745"/>
                <a:gd name="connsiteX34" fmla="*/ 322443 w 605912"/>
                <a:gd name="connsiteY34" fmla="*/ 100626 h 604745"/>
                <a:gd name="connsiteX35" fmla="*/ 92559 w 605912"/>
                <a:gd name="connsiteY35" fmla="*/ 94430 h 604745"/>
                <a:gd name="connsiteX36" fmla="*/ 111053 w 605912"/>
                <a:gd name="connsiteY36" fmla="*/ 100399 h 604745"/>
                <a:gd name="connsiteX37" fmla="*/ 113652 w 605912"/>
                <a:gd name="connsiteY37" fmla="*/ 136379 h 604745"/>
                <a:gd name="connsiteX38" fmla="*/ 93139 w 605912"/>
                <a:gd name="connsiteY38" fmla="*/ 163271 h 604745"/>
                <a:gd name="connsiteX39" fmla="*/ 57125 w 605912"/>
                <a:gd name="connsiteY39" fmla="*/ 170967 h 604745"/>
                <a:gd name="connsiteX40" fmla="*/ 49328 w 605912"/>
                <a:gd name="connsiteY40" fmla="*/ 136379 h 604745"/>
                <a:gd name="connsiteX41" fmla="*/ 75039 w 605912"/>
                <a:gd name="connsiteY41" fmla="*/ 102996 h 604745"/>
                <a:gd name="connsiteX42" fmla="*/ 92559 w 605912"/>
                <a:gd name="connsiteY42" fmla="*/ 94430 h 604745"/>
                <a:gd name="connsiteX43" fmla="*/ 454317 w 605912"/>
                <a:gd name="connsiteY43" fmla="*/ 48612 h 604745"/>
                <a:gd name="connsiteX44" fmla="*/ 473157 w 605912"/>
                <a:gd name="connsiteY44" fmla="*/ 52646 h 604745"/>
                <a:gd name="connsiteX45" fmla="*/ 537512 w 605912"/>
                <a:gd name="connsiteY45" fmla="*/ 111896 h 604745"/>
                <a:gd name="connsiteX46" fmla="*/ 533704 w 605912"/>
                <a:gd name="connsiteY46" fmla="*/ 147872 h 604745"/>
                <a:gd name="connsiteX47" fmla="*/ 498880 w 605912"/>
                <a:gd name="connsiteY47" fmla="*/ 143977 h 604745"/>
                <a:gd name="connsiteX48" fmla="*/ 444833 w 605912"/>
                <a:gd name="connsiteY48" fmla="*/ 93814 h 604745"/>
                <a:gd name="connsiteX49" fmla="*/ 438333 w 605912"/>
                <a:gd name="connsiteY49" fmla="*/ 59043 h 604745"/>
                <a:gd name="connsiteX50" fmla="*/ 454317 w 605912"/>
                <a:gd name="connsiteY50" fmla="*/ 48612 h 604745"/>
                <a:gd name="connsiteX51" fmla="*/ 220720 w 605912"/>
                <a:gd name="connsiteY51" fmla="*/ 11442 h 604745"/>
                <a:gd name="connsiteX52" fmla="*/ 251724 w 605912"/>
                <a:gd name="connsiteY52" fmla="*/ 29418 h 604745"/>
                <a:gd name="connsiteX53" fmla="*/ 233623 w 605912"/>
                <a:gd name="connsiteY53" fmla="*/ 60368 h 604745"/>
                <a:gd name="connsiteX54" fmla="*/ 166693 w 605912"/>
                <a:gd name="connsiteY54" fmla="*/ 89834 h 604745"/>
                <a:gd name="connsiteX55" fmla="*/ 133275 w 605912"/>
                <a:gd name="connsiteY55" fmla="*/ 80846 h 604745"/>
                <a:gd name="connsiteX56" fmla="*/ 140887 w 605912"/>
                <a:gd name="connsiteY56" fmla="*/ 46097 h 604745"/>
                <a:gd name="connsiteX57" fmla="*/ 220720 w 605912"/>
                <a:gd name="connsiteY57" fmla="*/ 11442 h 604745"/>
                <a:gd name="connsiteX58" fmla="*/ 309640 w 605912"/>
                <a:gd name="connsiteY58" fmla="*/ 0 h 604745"/>
                <a:gd name="connsiteX59" fmla="*/ 395899 w 605912"/>
                <a:gd name="connsiteY59" fmla="*/ 14101 h 604745"/>
                <a:gd name="connsiteX60" fmla="*/ 412612 w 605912"/>
                <a:gd name="connsiteY60" fmla="*/ 46292 h 604745"/>
                <a:gd name="connsiteX61" fmla="*/ 380393 w 605912"/>
                <a:gd name="connsiteY61" fmla="*/ 61692 h 604745"/>
                <a:gd name="connsiteX62" fmla="*/ 308247 w 605912"/>
                <a:gd name="connsiteY62" fmla="*/ 50096 h 604745"/>
                <a:gd name="connsiteX63" fmla="*/ 283827 w 605912"/>
                <a:gd name="connsiteY63" fmla="*/ 24491 h 604745"/>
                <a:gd name="connsiteX64" fmla="*/ 309640 w 605912"/>
                <a:gd name="connsiteY64" fmla="*/ 0 h 60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605912" h="604745">
                  <a:moveTo>
                    <a:pt x="579996" y="331577"/>
                  </a:moveTo>
                  <a:cubicBezTo>
                    <a:pt x="594201" y="334173"/>
                    <a:pt x="603206" y="347060"/>
                    <a:pt x="599400" y="361244"/>
                  </a:cubicBezTo>
                  <a:cubicBezTo>
                    <a:pt x="597450" y="371071"/>
                    <a:pt x="591601" y="397956"/>
                    <a:pt x="590394" y="401201"/>
                  </a:cubicBezTo>
                  <a:cubicBezTo>
                    <a:pt x="551773" y="511709"/>
                    <a:pt x="452436" y="590418"/>
                    <a:pt x="335366" y="603027"/>
                  </a:cubicBezTo>
                  <a:cubicBezTo>
                    <a:pt x="219224" y="615542"/>
                    <a:pt x="115801" y="558156"/>
                    <a:pt x="58427" y="480652"/>
                  </a:cubicBezTo>
                  <a:lnTo>
                    <a:pt x="50814" y="515510"/>
                  </a:lnTo>
                  <a:cubicBezTo>
                    <a:pt x="46822" y="528397"/>
                    <a:pt x="35588" y="537667"/>
                    <a:pt x="19806" y="536091"/>
                  </a:cubicBezTo>
                  <a:cubicBezTo>
                    <a:pt x="5694" y="533496"/>
                    <a:pt x="-2104" y="519404"/>
                    <a:pt x="495" y="506517"/>
                  </a:cubicBezTo>
                  <a:lnTo>
                    <a:pt x="22405" y="404909"/>
                  </a:lnTo>
                  <a:cubicBezTo>
                    <a:pt x="26862" y="385626"/>
                    <a:pt x="46915" y="384421"/>
                    <a:pt x="53413" y="385626"/>
                  </a:cubicBezTo>
                  <a:lnTo>
                    <a:pt x="153772" y="407505"/>
                  </a:lnTo>
                  <a:cubicBezTo>
                    <a:pt x="167884" y="410101"/>
                    <a:pt x="175682" y="424193"/>
                    <a:pt x="173083" y="437079"/>
                  </a:cubicBezTo>
                  <a:cubicBezTo>
                    <a:pt x="170483" y="451171"/>
                    <a:pt x="156372" y="458958"/>
                    <a:pt x="143467" y="456362"/>
                  </a:cubicBezTo>
                  <a:lnTo>
                    <a:pt x="95841" y="445794"/>
                  </a:lnTo>
                  <a:cubicBezTo>
                    <a:pt x="147924" y="520702"/>
                    <a:pt x="237792" y="562420"/>
                    <a:pt x="330167" y="552779"/>
                  </a:cubicBezTo>
                  <a:cubicBezTo>
                    <a:pt x="424027" y="542766"/>
                    <a:pt x="505725" y="480559"/>
                    <a:pt x="539704" y="392208"/>
                  </a:cubicBezTo>
                  <a:cubicBezTo>
                    <a:pt x="539890" y="389613"/>
                    <a:pt x="547781" y="362542"/>
                    <a:pt x="550381" y="350861"/>
                  </a:cubicBezTo>
                  <a:cubicBezTo>
                    <a:pt x="552980" y="336769"/>
                    <a:pt x="565885" y="327776"/>
                    <a:pt x="579996" y="331577"/>
                  </a:cubicBezTo>
                  <a:close/>
                  <a:moveTo>
                    <a:pt x="551796" y="173561"/>
                  </a:moveTo>
                  <a:cubicBezTo>
                    <a:pt x="564615" y="168369"/>
                    <a:pt x="578735" y="174766"/>
                    <a:pt x="585238" y="187651"/>
                  </a:cubicBezTo>
                  <a:cubicBezTo>
                    <a:pt x="595456" y="213329"/>
                    <a:pt x="603166" y="241696"/>
                    <a:pt x="605767" y="269970"/>
                  </a:cubicBezTo>
                  <a:cubicBezTo>
                    <a:pt x="605767" y="269970"/>
                    <a:pt x="609204" y="296019"/>
                    <a:pt x="582637" y="299542"/>
                  </a:cubicBezTo>
                  <a:cubicBezTo>
                    <a:pt x="555697" y="303713"/>
                    <a:pt x="554211" y="275069"/>
                    <a:pt x="554211" y="275069"/>
                  </a:cubicBezTo>
                  <a:cubicBezTo>
                    <a:pt x="551610" y="251893"/>
                    <a:pt x="546594" y="228811"/>
                    <a:pt x="537490" y="206933"/>
                  </a:cubicBezTo>
                  <a:cubicBezTo>
                    <a:pt x="532288" y="194048"/>
                    <a:pt x="538791" y="179957"/>
                    <a:pt x="551796" y="173561"/>
                  </a:cubicBezTo>
                  <a:close/>
                  <a:moveTo>
                    <a:pt x="322443" y="100626"/>
                  </a:moveTo>
                  <a:cubicBezTo>
                    <a:pt x="336555" y="100626"/>
                    <a:pt x="348253" y="112303"/>
                    <a:pt x="348253" y="126390"/>
                  </a:cubicBezTo>
                  <a:lnTo>
                    <a:pt x="348253" y="302105"/>
                  </a:lnTo>
                  <a:cubicBezTo>
                    <a:pt x="346953" y="316192"/>
                    <a:pt x="336555" y="327776"/>
                    <a:pt x="322443" y="327776"/>
                  </a:cubicBezTo>
                  <a:lnTo>
                    <a:pt x="203790" y="327776"/>
                  </a:lnTo>
                  <a:cubicBezTo>
                    <a:pt x="189492" y="327776"/>
                    <a:pt x="177979" y="316192"/>
                    <a:pt x="177979" y="302105"/>
                  </a:cubicBezTo>
                  <a:cubicBezTo>
                    <a:pt x="177979" y="288018"/>
                    <a:pt x="189677" y="276341"/>
                    <a:pt x="203790" y="276341"/>
                  </a:cubicBezTo>
                  <a:lnTo>
                    <a:pt x="296725" y="276341"/>
                  </a:lnTo>
                  <a:lnTo>
                    <a:pt x="296725" y="126390"/>
                  </a:lnTo>
                  <a:cubicBezTo>
                    <a:pt x="296725" y="112303"/>
                    <a:pt x="308331" y="100626"/>
                    <a:pt x="322443" y="100626"/>
                  </a:cubicBezTo>
                  <a:close/>
                  <a:moveTo>
                    <a:pt x="92559" y="94430"/>
                  </a:moveTo>
                  <a:cubicBezTo>
                    <a:pt x="99149" y="93931"/>
                    <a:pt x="105902" y="95856"/>
                    <a:pt x="111053" y="100399"/>
                  </a:cubicBezTo>
                  <a:cubicBezTo>
                    <a:pt x="121356" y="109395"/>
                    <a:pt x="122656" y="126086"/>
                    <a:pt x="113652" y="136379"/>
                  </a:cubicBezTo>
                  <a:cubicBezTo>
                    <a:pt x="105948" y="145281"/>
                    <a:pt x="99544" y="154276"/>
                    <a:pt x="93139" y="163271"/>
                  </a:cubicBezTo>
                  <a:cubicBezTo>
                    <a:pt x="76988" y="181353"/>
                    <a:pt x="62323" y="173564"/>
                    <a:pt x="57125" y="170967"/>
                  </a:cubicBezTo>
                  <a:cubicBezTo>
                    <a:pt x="45615" y="163178"/>
                    <a:pt x="41717" y="147878"/>
                    <a:pt x="49328" y="136379"/>
                  </a:cubicBezTo>
                  <a:cubicBezTo>
                    <a:pt x="56939" y="124881"/>
                    <a:pt x="66036" y="113197"/>
                    <a:pt x="75039" y="102996"/>
                  </a:cubicBezTo>
                  <a:cubicBezTo>
                    <a:pt x="79541" y="97849"/>
                    <a:pt x="85969" y="94928"/>
                    <a:pt x="92559" y="94430"/>
                  </a:cubicBezTo>
                  <a:close/>
                  <a:moveTo>
                    <a:pt x="454317" y="48612"/>
                  </a:moveTo>
                  <a:cubicBezTo>
                    <a:pt x="460597" y="47500"/>
                    <a:pt x="467353" y="48798"/>
                    <a:pt x="473157" y="52646"/>
                  </a:cubicBezTo>
                  <a:cubicBezTo>
                    <a:pt x="497580" y="69428"/>
                    <a:pt x="519496" y="90013"/>
                    <a:pt x="537512" y="111896"/>
                  </a:cubicBezTo>
                  <a:cubicBezTo>
                    <a:pt x="546612" y="122095"/>
                    <a:pt x="544012" y="138785"/>
                    <a:pt x="533704" y="147872"/>
                  </a:cubicBezTo>
                  <a:cubicBezTo>
                    <a:pt x="529897" y="152415"/>
                    <a:pt x="510395" y="158349"/>
                    <a:pt x="498880" y="143977"/>
                  </a:cubicBezTo>
                  <a:cubicBezTo>
                    <a:pt x="483465" y="124691"/>
                    <a:pt x="465356" y="107908"/>
                    <a:pt x="444833" y="93814"/>
                  </a:cubicBezTo>
                  <a:cubicBezTo>
                    <a:pt x="433132" y="86026"/>
                    <a:pt x="430532" y="70726"/>
                    <a:pt x="438333" y="59043"/>
                  </a:cubicBezTo>
                  <a:cubicBezTo>
                    <a:pt x="442233" y="53248"/>
                    <a:pt x="448037" y="49725"/>
                    <a:pt x="454317" y="48612"/>
                  </a:cubicBezTo>
                  <a:close/>
                  <a:moveTo>
                    <a:pt x="220720" y="11442"/>
                  </a:moveTo>
                  <a:cubicBezTo>
                    <a:pt x="233623" y="7550"/>
                    <a:pt x="247826" y="15333"/>
                    <a:pt x="251724" y="29418"/>
                  </a:cubicBezTo>
                  <a:cubicBezTo>
                    <a:pt x="255530" y="42298"/>
                    <a:pt x="247733" y="56476"/>
                    <a:pt x="233623" y="60368"/>
                  </a:cubicBezTo>
                  <a:cubicBezTo>
                    <a:pt x="210509" y="66761"/>
                    <a:pt x="187209" y="77047"/>
                    <a:pt x="166693" y="89834"/>
                  </a:cubicBezTo>
                  <a:cubicBezTo>
                    <a:pt x="149242" y="96321"/>
                    <a:pt x="138288" y="88630"/>
                    <a:pt x="133275" y="80846"/>
                  </a:cubicBezTo>
                  <a:cubicBezTo>
                    <a:pt x="125478" y="69263"/>
                    <a:pt x="129284" y="53789"/>
                    <a:pt x="140887" y="46097"/>
                  </a:cubicBezTo>
                  <a:cubicBezTo>
                    <a:pt x="165394" y="30715"/>
                    <a:pt x="192407" y="19040"/>
                    <a:pt x="220720" y="11442"/>
                  </a:cubicBezTo>
                  <a:close/>
                  <a:moveTo>
                    <a:pt x="309640" y="0"/>
                  </a:moveTo>
                  <a:cubicBezTo>
                    <a:pt x="339167" y="0"/>
                    <a:pt x="367579" y="5102"/>
                    <a:pt x="395899" y="14101"/>
                  </a:cubicBezTo>
                  <a:cubicBezTo>
                    <a:pt x="408805" y="17904"/>
                    <a:pt x="416419" y="32191"/>
                    <a:pt x="412612" y="46292"/>
                  </a:cubicBezTo>
                  <a:cubicBezTo>
                    <a:pt x="407413" y="56497"/>
                    <a:pt x="395992" y="66331"/>
                    <a:pt x="380393" y="61692"/>
                  </a:cubicBezTo>
                  <a:cubicBezTo>
                    <a:pt x="357180" y="53899"/>
                    <a:pt x="332760" y="50096"/>
                    <a:pt x="308247" y="50096"/>
                  </a:cubicBezTo>
                  <a:cubicBezTo>
                    <a:pt x="294134" y="50096"/>
                    <a:pt x="283827" y="38685"/>
                    <a:pt x="283827" y="24491"/>
                  </a:cubicBezTo>
                  <a:cubicBezTo>
                    <a:pt x="283827" y="10297"/>
                    <a:pt x="295527" y="0"/>
                    <a:pt x="30964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b="1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5380" name="等腰三角形 44"/>
          <p:cNvSpPr>
            <a:spLocks noChangeArrowheads="1"/>
          </p:cNvSpPr>
          <p:nvPr/>
        </p:nvSpPr>
        <p:spPr bwMode="auto">
          <a:xfrm rot="10800000">
            <a:off x="2444751" y="1625601"/>
            <a:ext cx="265113" cy="163513"/>
          </a:xfrm>
          <a:prstGeom prst="triangle">
            <a:avLst>
              <a:gd name="adj" fmla="val 50000"/>
            </a:avLst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/>
          <a:lstStyle>
            <a:lvl1pPr>
              <a:spcBef>
                <a:spcPct val="75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50000"/>
              </a:spcBef>
              <a:buClr>
                <a:srgbClr val="E74C21"/>
              </a:buClr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5000"/>
              </a:spcBef>
              <a:buClr>
                <a:srgbClr val="67676B"/>
              </a:buClr>
              <a:buFont typeface="Franklin Gothic Book" pitchFamily="34" charset="0"/>
              <a:buChar char="−"/>
              <a:defRPr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rgbClr val="67676B"/>
              </a:buClr>
              <a:buFont typeface="Franklin Gothic Book" pitchFamily="34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5000"/>
              </a:spcBef>
              <a:buClr>
                <a:srgbClr val="67676B"/>
              </a:buClr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67676B"/>
              </a:buClr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67676B"/>
              </a:buClr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67676B"/>
              </a:buClr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67676B"/>
              </a:buClr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endParaRPr lang="zh-CN" altLang="en-US" sz="180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1" name="任意多边形: 形状 20"/>
          <p:cNvSpPr/>
          <p:nvPr/>
        </p:nvSpPr>
        <p:spPr>
          <a:xfrm rot="16200000" flipV="1">
            <a:off x="73250" y="385378"/>
            <a:ext cx="568330" cy="714830"/>
          </a:xfrm>
          <a:custGeom>
            <a:avLst/>
            <a:gdLst>
              <a:gd name="connsiteX0" fmla="*/ 568330 w 568330"/>
              <a:gd name="connsiteY0" fmla="*/ 714829 h 714830"/>
              <a:gd name="connsiteX1" fmla="*/ 568330 w 568330"/>
              <a:gd name="connsiteY1" fmla="*/ 704210 h 714830"/>
              <a:gd name="connsiteX2" fmla="*/ 568330 w 568330"/>
              <a:gd name="connsiteY2" fmla="*/ 284169 h 714830"/>
              <a:gd name="connsiteX3" fmla="*/ 546406 w 568330"/>
              <a:gd name="connsiteY3" fmla="*/ 262243 h 714830"/>
              <a:gd name="connsiteX4" fmla="*/ 546216 w 568330"/>
              <a:gd name="connsiteY4" fmla="*/ 262054 h 714830"/>
              <a:gd name="connsiteX5" fmla="*/ 284166 w 568330"/>
              <a:gd name="connsiteY5" fmla="*/ 0 h 714830"/>
              <a:gd name="connsiteX6" fmla="*/ 22114 w 568330"/>
              <a:gd name="connsiteY6" fmla="*/ 262054 h 714830"/>
              <a:gd name="connsiteX7" fmla="*/ 21364 w 568330"/>
              <a:gd name="connsiteY7" fmla="*/ 262804 h 714830"/>
              <a:gd name="connsiteX8" fmla="*/ 0 w 568330"/>
              <a:gd name="connsiteY8" fmla="*/ 284169 h 714830"/>
              <a:gd name="connsiteX9" fmla="*/ 0 w 568330"/>
              <a:gd name="connsiteY9" fmla="*/ 714830 h 714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68330" h="714830">
                <a:moveTo>
                  <a:pt x="568330" y="714829"/>
                </a:moveTo>
                <a:lnTo>
                  <a:pt x="568330" y="704210"/>
                </a:lnTo>
                <a:lnTo>
                  <a:pt x="568330" y="284169"/>
                </a:lnTo>
                <a:lnTo>
                  <a:pt x="546406" y="262243"/>
                </a:lnTo>
                <a:lnTo>
                  <a:pt x="546216" y="262054"/>
                </a:lnTo>
                <a:lnTo>
                  <a:pt x="284166" y="0"/>
                </a:lnTo>
                <a:lnTo>
                  <a:pt x="22114" y="262054"/>
                </a:lnTo>
                <a:lnTo>
                  <a:pt x="21364" y="262804"/>
                </a:lnTo>
                <a:lnTo>
                  <a:pt x="0" y="284169"/>
                </a:lnTo>
                <a:lnTo>
                  <a:pt x="0" y="714830"/>
                </a:lnTo>
                <a:close/>
              </a:path>
            </a:pathLst>
          </a:custGeom>
          <a:solidFill>
            <a:srgbClr val="0A2A6C"/>
          </a:solidFill>
          <a:ln>
            <a:noFill/>
          </a:ln>
          <a:effectLst>
            <a:outerShdw blurRad="406400" dist="101600" dir="8100000" algn="tr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639426" y="534039"/>
            <a:ext cx="2654935" cy="716350"/>
            <a:chOff x="639426" y="534039"/>
            <a:chExt cx="2654935" cy="716350"/>
          </a:xfrm>
        </p:grpSpPr>
        <p:grpSp>
          <p:nvGrpSpPr>
            <p:cNvPr id="23" name="组合 22"/>
            <p:cNvGrpSpPr/>
            <p:nvPr/>
          </p:nvGrpSpPr>
          <p:grpSpPr>
            <a:xfrm>
              <a:off x="639426" y="534039"/>
              <a:ext cx="2654935" cy="583565"/>
              <a:chOff x="1780838" y="931069"/>
              <a:chExt cx="2654935" cy="583565"/>
            </a:xfrm>
          </p:grpSpPr>
          <p:sp>
            <p:nvSpPr>
              <p:cNvPr id="25" name="矩形 49"/>
              <p:cNvSpPr>
                <a:spLocks noChangeArrowheads="1"/>
              </p:cNvSpPr>
              <p:nvPr/>
            </p:nvSpPr>
            <p:spPr bwMode="auto">
              <a:xfrm>
                <a:off x="2274868" y="946944"/>
                <a:ext cx="2160905" cy="386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75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50000"/>
                  </a:spcBef>
                  <a:buClr>
                    <a:srgbClr val="E74C21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5000"/>
                  </a:spcBef>
                  <a:buClr>
                    <a:srgbClr val="67676B"/>
                  </a:buClr>
                  <a:buFont typeface="Franklin Gothic Book" pitchFamily="34" charset="0"/>
                  <a:buChar char="−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7676B"/>
                  </a:buClr>
                  <a:buFont typeface="Franklin Gothic Book" pitchFamily="34" charset="0"/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5000"/>
                  </a:spcBef>
                  <a:buClr>
                    <a:srgbClr val="67676B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rgbClr val="67676B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rgbClr val="67676B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rgbClr val="67676B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rgbClr val="67676B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dist">
                  <a:lnSpc>
                    <a:spcPct val="80000"/>
                  </a:lnSpc>
                </a:pPr>
                <a:r>
                  <a:rPr lang="zh-CN" altLang="en-US" sz="2400" b="1" dirty="0">
                    <a:solidFill>
                      <a:schemeClr val="bg2">
                        <a:lumMod val="25000"/>
                      </a:schemeClr>
                    </a:solidFill>
                    <a:cs typeface="+mn-ea"/>
                    <a:sym typeface="+mn-lt"/>
                  </a:rPr>
                  <a:t>清单编制情况</a:t>
                </a:r>
                <a:endParaRPr lang="zh-CN" altLang="en-US" sz="2400" b="1" dirty="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7" name="矩形 47"/>
              <p:cNvSpPr>
                <a:spLocks noChangeArrowheads="1"/>
              </p:cNvSpPr>
              <p:nvPr/>
            </p:nvSpPr>
            <p:spPr bwMode="auto">
              <a:xfrm>
                <a:off x="1780838" y="931069"/>
                <a:ext cx="428625" cy="5835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75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50000"/>
                  </a:spcBef>
                  <a:buClr>
                    <a:srgbClr val="E74C21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5000"/>
                  </a:spcBef>
                  <a:buClr>
                    <a:srgbClr val="67676B"/>
                  </a:buClr>
                  <a:buFont typeface="Franklin Gothic Book" pitchFamily="34" charset="0"/>
                  <a:buChar char="−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7676B"/>
                  </a:buClr>
                  <a:buFont typeface="Franklin Gothic Book" pitchFamily="34" charset="0"/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5000"/>
                  </a:spcBef>
                  <a:buClr>
                    <a:srgbClr val="67676B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rgbClr val="67676B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rgbClr val="67676B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rgbClr val="67676B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rgbClr val="67676B"/>
                  </a:buClr>
                  <a:buChar char="•"/>
                  <a:defRPr sz="2000">
                    <a:solidFill>
                      <a:schemeClr val="bg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</a:pPr>
                <a:r>
                  <a:rPr lang="en-US" altLang="zh-CN" sz="4000" b="1" dirty="0">
                    <a:solidFill>
                      <a:srgbClr val="0A2A6C"/>
                    </a:solidFill>
                    <a:latin typeface="+mn-lt"/>
                    <a:ea typeface="+mn-ea"/>
                    <a:cs typeface="+mn-ea"/>
                    <a:sym typeface="+mn-lt"/>
                  </a:rPr>
                  <a:t>3</a:t>
                </a:r>
                <a:endParaRPr lang="en-US" altLang="zh-CN" sz="4000" b="1" dirty="0">
                  <a:solidFill>
                    <a:srgbClr val="0A2A6C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sp>
          <p:nvSpPr>
            <p:cNvPr id="24" name="等腰三角形 45"/>
            <p:cNvSpPr>
              <a:spLocks noChangeArrowheads="1"/>
            </p:cNvSpPr>
            <p:nvPr/>
          </p:nvSpPr>
          <p:spPr bwMode="auto">
            <a:xfrm rot="10800000">
              <a:off x="1912090" y="1036284"/>
              <a:ext cx="347142" cy="214105"/>
            </a:xfrm>
            <a:prstGeom prst="triangle">
              <a:avLst>
                <a:gd name="adj" fmla="val 50000"/>
              </a:avLst>
            </a:prstGeom>
            <a:solidFill>
              <a:srgbClr val="0A2A6C"/>
            </a:solidFill>
            <a:ln>
              <a:noFill/>
            </a:ln>
          </p:spPr>
          <p:txBody>
            <a:bodyPr anchor="ctr"/>
            <a:lstStyle>
              <a:lvl1pPr>
                <a:spcBef>
                  <a:spcPct val="75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50000"/>
                </a:spcBef>
                <a:buClr>
                  <a:srgbClr val="E74C21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5000"/>
                </a:spcBef>
                <a:buClr>
                  <a:srgbClr val="67676B"/>
                </a:buClr>
                <a:buFont typeface="Franklin Gothic Book" pitchFamily="34" charset="0"/>
                <a:buChar char="−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rgbClr val="67676B"/>
                </a:buClr>
                <a:buFont typeface="Franklin Gothic Book" pitchFamily="34" charset="0"/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5000"/>
                </a:spcBef>
                <a:buClr>
                  <a:srgbClr val="67676B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rgbClr val="67676B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rgbClr val="67676B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rgbClr val="67676B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rgbClr val="67676B"/>
                </a:buClr>
                <a:buChar char="•"/>
                <a:defRPr sz="2000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endParaRPr lang="zh-CN" altLang="en-US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3" name="AutoShape 2" descr="客服工作职业形象图片"/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91" y="2320922"/>
            <a:ext cx="3714750" cy="2476500"/>
          </a:xfrm>
          <a:prstGeom prst="homePlate">
            <a:avLst>
              <a:gd name="adj" fmla="val 29420"/>
            </a:avLst>
          </a:prstGeom>
        </p:spPr>
      </p:pic>
      <p:sp>
        <p:nvSpPr>
          <p:cNvPr id="54" name="TextBox 53"/>
          <p:cNvSpPr txBox="1"/>
          <p:nvPr/>
        </p:nvSpPr>
        <p:spPr>
          <a:xfrm>
            <a:off x="1208689" y="6605066"/>
            <a:ext cx="1299953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下载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http://www.1ppt.com/xiazai/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355465" y="1117600"/>
            <a:ext cx="6448425" cy="1837690"/>
          </a:xfrm>
          <a:prstGeom prst="rect">
            <a:avLst/>
          </a:prstGeom>
          <a:solidFill>
            <a:schemeClr val="bg1"/>
          </a:solidFill>
          <a:ln>
            <a:solidFill>
              <a:srgbClr val="0A2A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fontAlgn="auto">
              <a:lnSpc>
                <a:spcPct val="150000"/>
              </a:lnSpc>
              <a:spcBef>
                <a:spcPts val="0"/>
              </a:spcBef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656455" y="1250315"/>
            <a:ext cx="5926455" cy="16224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1600" dir="8100000" algn="tr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algn="just" fontAlgn="auto">
              <a:lnSpc>
                <a:spcPts val="3000"/>
              </a:lnSpc>
            </a:pPr>
            <a:r>
              <a:rPr lang="en-US" altLang="zh-CN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      </a:t>
            </a:r>
            <a:r>
              <a:rPr lang="zh-CN" altLang="en-US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《</a:t>
            </a:r>
            <a:r>
              <a:rPr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长治市潞城区行政许可事项清单（2022年版）</a:t>
            </a:r>
            <a:r>
              <a:rPr lang="zh-CN" altLang="en-US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》</a:t>
            </a:r>
            <a:r>
              <a:rPr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共245项，其中认领中央层面设定的行政许可事项243项、认领地方性法规设定的行政许可事项2项。</a:t>
            </a:r>
            <a:endParaRPr dirty="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UNIT_PLACING_PICTURE_USER_VIEWPORT" val="{&quot;height&quot;:7014,&quot;width&quot;:3793}"/>
</p:tagLst>
</file>

<file path=ppt/tags/tag2.xml><?xml version="1.0" encoding="utf-8"?>
<p:tagLst xmlns:p="http://schemas.openxmlformats.org/presentationml/2006/main">
  <p:tag name="COMMONDATA" val="eyJoZGlkIjoiNTUxMzNmMDc1NTBhM2UyMjdiOTI1YTYzNzc2NjdhNTgifQ=="/>
  <p:tag name="KSO_WPP_MARK_KEY" val="0b520fbb-2839-422c-ae62-f45fda41537b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yncvmmwv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5400">
          <a:gradFill>
            <a:gsLst>
              <a:gs pos="0">
                <a:schemeClr val="accent2">
                  <a:lumMod val="20000"/>
                  <a:lumOff val="80000"/>
                  <a:alpha val="0"/>
                </a:schemeClr>
              </a:gs>
              <a:gs pos="100000">
                <a:schemeClr val="accent2"/>
              </a:gs>
            </a:gsLst>
            <a:lin ang="5400000" scaled="1"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756</Words>
  <Application>WPS 演示</Application>
  <PresentationFormat>自定义</PresentationFormat>
  <Paragraphs>45</Paragraphs>
  <Slides>5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8" baseType="lpstr">
      <vt:lpstr>Arial</vt:lpstr>
      <vt:lpstr>宋体</vt:lpstr>
      <vt:lpstr>Wingdings</vt:lpstr>
      <vt:lpstr>Franklin Gothic Book</vt:lpstr>
      <vt:lpstr>仿宋_GB2312</vt:lpstr>
      <vt:lpstr>仿宋</vt:lpstr>
      <vt:lpstr>黑体</vt:lpstr>
      <vt:lpstr>Calibri</vt:lpstr>
      <vt:lpstr>微软雅黑</vt:lpstr>
      <vt:lpstr>Arial Unicode MS</vt:lpstr>
      <vt:lpstr>等线</vt:lpstr>
      <vt:lpstr>第一PPT，www.1ppt.com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  <Manager>第一PPT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数据分析</dc:title>
  <dc:creator>第一PPT</dc:creator>
  <cp:keywords>www.1ppt.com</cp:keywords>
  <dc:description>www.1ppt.com</dc:description>
  <cp:lastModifiedBy>燕子</cp:lastModifiedBy>
  <cp:revision>62</cp:revision>
  <dcterms:created xsi:type="dcterms:W3CDTF">2021-06-02T16:47:00Z</dcterms:created>
  <dcterms:modified xsi:type="dcterms:W3CDTF">2022-12-16T04:03:19Z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4BBE66566EBD43B38C2B76063E7743B0</vt:lpwstr>
  </property>
  <property fmtid="{D5CDD505-2E9C-101B-9397-08002B2CF9AE}" pid="3" name="KSOProductBuildVer">
    <vt:lpwstr>2052-11.1.0.12980</vt:lpwstr>
  </property>
</Properties>
</file>